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90" r:id="rId3"/>
    <p:sldId id="258" r:id="rId4"/>
    <p:sldId id="331" r:id="rId5"/>
    <p:sldId id="317" r:id="rId6"/>
    <p:sldId id="332" r:id="rId7"/>
    <p:sldId id="318" r:id="rId8"/>
    <p:sldId id="334" r:id="rId9"/>
    <p:sldId id="323" r:id="rId10"/>
    <p:sldId id="335" r:id="rId11"/>
    <p:sldId id="324" r:id="rId12"/>
    <p:sldId id="333" r:id="rId13"/>
    <p:sldId id="326" r:id="rId14"/>
    <p:sldId id="336" r:id="rId15"/>
    <p:sldId id="327" r:id="rId16"/>
    <p:sldId id="338" r:id="rId17"/>
    <p:sldId id="329" r:id="rId18"/>
    <p:sldId id="337" r:id="rId19"/>
    <p:sldId id="345" r:id="rId20"/>
    <p:sldId id="330" r:id="rId21"/>
    <p:sldId id="339" r:id="rId22"/>
    <p:sldId id="342" r:id="rId23"/>
    <p:sldId id="343" r:id="rId24"/>
    <p:sldId id="344" r:id="rId25"/>
    <p:sldId id="346" r:id="rId26"/>
    <p:sldId id="347" r:id="rId27"/>
    <p:sldId id="341" r:id="rId28"/>
    <p:sldId id="349" r:id="rId29"/>
    <p:sldId id="348" r:id="rId30"/>
    <p:sldId id="274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gilvy Sans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gilvy Sans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gilvy Sans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gilvy Sans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gilvy Sans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gilvy Sans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gilvy Sans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gilvy Sans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gilvy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0A03E0-037A-4148-11F1-39365987880F}" name="Carla Fine" initials="CF" userId="S::carla.fine@ogilvy.co.za::1433674b-34ca-4b0a-893f-d50ff7a02b9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FC0"/>
    <a:srgbClr val="FFFFFF"/>
    <a:srgbClr val="EB94BC"/>
    <a:srgbClr val="010101"/>
    <a:srgbClr val="535353"/>
    <a:srgbClr val="87A4DD"/>
    <a:srgbClr val="87A5DD"/>
    <a:srgbClr val="FF33CC"/>
    <a:srgbClr val="FF3399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B0574-8C41-4BC3-8B53-D7ED5E221247}" v="197" dt="2025-10-27T22:28:57.984"/>
    <p1510:client id="{3C9734AC-5B3E-468B-D904-72E0863D54C0}" v="326" dt="2025-10-27T22:32:41.28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88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3C9734AC-5B3E-468B-D904-72E0863D54C0}"/>
    <pc:docChg chg="modSld">
      <pc:chgData name="Guest User" userId="" providerId="Windows Live" clId="Web-{3C9734AC-5B3E-468B-D904-72E0863D54C0}" dt="2025-10-27T22:32:41.289" v="174" actId="20577"/>
      <pc:docMkLst>
        <pc:docMk/>
      </pc:docMkLst>
      <pc:sldChg chg="addSp delSp modSp addAnim">
        <pc:chgData name="Guest User" userId="" providerId="Windows Live" clId="Web-{3C9734AC-5B3E-468B-D904-72E0863D54C0}" dt="2025-10-27T22:32:41.289" v="174" actId="20577"/>
        <pc:sldMkLst>
          <pc:docMk/>
          <pc:sldMk cId="1411824156" sldId="349"/>
        </pc:sldMkLst>
        <pc:spChg chg="add del mod">
          <ac:chgData name="Guest User" userId="" providerId="Windows Live" clId="Web-{3C9734AC-5B3E-468B-D904-72E0863D54C0}" dt="2025-10-27T22:24:51.009" v="45"/>
          <ac:spMkLst>
            <pc:docMk/>
            <pc:sldMk cId="1411824156" sldId="349"/>
            <ac:spMk id="4" creationId="{3D190C72-22AB-7235-5C65-E5DD063AF2F2}"/>
          </ac:spMkLst>
        </pc:spChg>
        <pc:spChg chg="mod">
          <ac:chgData name="Guest User" userId="" providerId="Windows Live" clId="Web-{3C9734AC-5B3E-468B-D904-72E0863D54C0}" dt="2025-10-27T22:32:41.289" v="174" actId="20577"/>
          <ac:spMkLst>
            <pc:docMk/>
            <pc:sldMk cId="1411824156" sldId="349"/>
            <ac:spMk id="5" creationId="{C40DA122-A2DD-0BD9-B175-3A3BDBFB3FA6}"/>
          </ac:spMkLst>
        </pc:spChg>
        <pc:picChg chg="add mod">
          <ac:chgData name="Guest User" userId="" providerId="Windows Live" clId="Web-{3C9734AC-5B3E-468B-D904-72E0863D54C0}" dt="2025-10-27T22:23:42.834" v="21" actId="1076"/>
          <ac:picMkLst>
            <pc:docMk/>
            <pc:sldMk cId="1411824156" sldId="349"/>
            <ac:picMk id="2" creationId="{705DE91F-2795-C714-CB28-FE52C05BE75E}"/>
          </ac:picMkLst>
        </pc:picChg>
      </pc:sldChg>
    </pc:docChg>
  </pc:docChgLst>
  <pc:docChgLst>
    <pc:chgData name="Jack Masani" userId="cdaa41aa23cef991" providerId="LiveId" clId="{605BA87E-68A0-4193-A08F-ECCBB056EE39}"/>
    <pc:docChg chg="undo redo custSel addSld delSld modSld sldOrd">
      <pc:chgData name="Jack Masani" userId="cdaa41aa23cef991" providerId="LiveId" clId="{605BA87E-68A0-4193-A08F-ECCBB056EE39}" dt="2025-10-27T22:23:41.589" v="1418"/>
      <pc:docMkLst>
        <pc:docMk/>
      </pc:docMkLst>
      <pc:sldChg chg="addSp modSp del mod">
        <pc:chgData name="Jack Masani" userId="cdaa41aa23cef991" providerId="LiveId" clId="{605BA87E-68A0-4193-A08F-ECCBB056EE39}" dt="2025-10-27T22:13:48.993" v="1401" actId="47"/>
        <pc:sldMkLst>
          <pc:docMk/>
          <pc:sldMk cId="2677501309" sldId="287"/>
        </pc:sldMkLst>
        <pc:spChg chg="add mod">
          <ac:chgData name="Jack Masani" userId="cdaa41aa23cef991" providerId="LiveId" clId="{605BA87E-68A0-4193-A08F-ECCBB056EE39}" dt="2025-10-27T21:56:26.365" v="1288" actId="1076"/>
          <ac:spMkLst>
            <pc:docMk/>
            <pc:sldMk cId="2677501309" sldId="287"/>
            <ac:spMk id="5" creationId="{C40DA122-A2DD-0BD9-B175-3A3BDBFB3FA6}"/>
          </ac:spMkLst>
        </pc:spChg>
        <pc:spChg chg="mod ord">
          <ac:chgData name="Jack Masani" userId="cdaa41aa23cef991" providerId="LiveId" clId="{605BA87E-68A0-4193-A08F-ECCBB056EE39}" dt="2025-10-27T21:51:46.487" v="1171" actId="167"/>
          <ac:spMkLst>
            <pc:docMk/>
            <pc:sldMk cId="2677501309" sldId="287"/>
            <ac:spMk id="11" creationId="{DB4C8FF5-4C33-EA04-192F-62AA31B2A01B}"/>
          </ac:spMkLst>
        </pc:spChg>
        <pc:spChg chg="mod">
          <ac:chgData name="Jack Masani" userId="cdaa41aa23cef991" providerId="LiveId" clId="{605BA87E-68A0-4193-A08F-ECCBB056EE39}" dt="2025-10-27T22:03:09.379" v="1342" actId="20577"/>
          <ac:spMkLst>
            <pc:docMk/>
            <pc:sldMk cId="2677501309" sldId="287"/>
            <ac:spMk id="445" creationId="{15C1DD79-228C-9F01-CD51-7B1882D51CB0}"/>
          </ac:spMkLst>
        </pc:spChg>
        <pc:spChg chg="mod">
          <ac:chgData name="Jack Masani" userId="cdaa41aa23cef991" providerId="LiveId" clId="{605BA87E-68A0-4193-A08F-ECCBB056EE39}" dt="2025-10-27T21:51:31.625" v="1167" actId="14100"/>
          <ac:spMkLst>
            <pc:docMk/>
            <pc:sldMk cId="2677501309" sldId="287"/>
            <ac:spMk id="446" creationId="{8B7B6CB4-06CF-0C59-7BBC-87F4B8E7C468}"/>
          </ac:spMkLst>
        </pc:spChg>
        <pc:picChg chg="add mod">
          <ac:chgData name="Jack Masani" userId="cdaa41aa23cef991" providerId="LiveId" clId="{605BA87E-68A0-4193-A08F-ECCBB056EE39}" dt="2025-10-27T21:51:27.683" v="1166" actId="1076"/>
          <ac:picMkLst>
            <pc:docMk/>
            <pc:sldMk cId="2677501309" sldId="287"/>
            <ac:picMk id="4" creationId="{276BB560-4BA4-1C15-CEAE-48145EDD096A}"/>
          </ac:picMkLst>
        </pc:picChg>
      </pc:sldChg>
      <pc:sldChg chg="modSp mod">
        <pc:chgData name="Jack Masani" userId="cdaa41aa23cef991" providerId="LiveId" clId="{605BA87E-68A0-4193-A08F-ECCBB056EE39}" dt="2025-10-27T22:05:36.427" v="1399" actId="20577"/>
        <pc:sldMkLst>
          <pc:docMk/>
          <pc:sldMk cId="525617660" sldId="290"/>
        </pc:sldMkLst>
        <pc:spChg chg="mod">
          <ac:chgData name="Jack Masani" userId="cdaa41aa23cef991" providerId="LiveId" clId="{605BA87E-68A0-4193-A08F-ECCBB056EE39}" dt="2025-10-27T22:05:36.427" v="1399" actId="20577"/>
          <ac:spMkLst>
            <pc:docMk/>
            <pc:sldMk cId="525617660" sldId="290"/>
            <ac:spMk id="3" creationId="{EC2FA5DB-3782-66E5-6C1A-EAFE3AEDC114}"/>
          </ac:spMkLst>
        </pc:spChg>
      </pc:sldChg>
      <pc:sldChg chg="addSp modSp mod">
        <pc:chgData name="Jack Masani" userId="cdaa41aa23cef991" providerId="LiveId" clId="{605BA87E-68A0-4193-A08F-ECCBB056EE39}" dt="2025-10-27T21:08:29.742" v="792" actId="12789"/>
        <pc:sldMkLst>
          <pc:docMk/>
          <pc:sldMk cId="2083010612" sldId="331"/>
        </pc:sldMkLst>
        <pc:spChg chg="mod ord">
          <ac:chgData name="Jack Masani" userId="cdaa41aa23cef991" providerId="LiveId" clId="{605BA87E-68A0-4193-A08F-ECCBB056EE39}" dt="2025-10-27T20:44:14.416" v="408" actId="167"/>
          <ac:spMkLst>
            <pc:docMk/>
            <pc:sldMk cId="2083010612" sldId="331"/>
            <ac:spMk id="7" creationId="{415A6973-E043-9A99-C276-62D00DBDFD9D}"/>
          </ac:spMkLst>
        </pc:spChg>
        <pc:spChg chg="mod">
          <ac:chgData name="Jack Masani" userId="cdaa41aa23cef991" providerId="LiveId" clId="{605BA87E-68A0-4193-A08F-ECCBB056EE39}" dt="2025-10-27T21:08:29.742" v="792" actId="12789"/>
          <ac:spMkLst>
            <pc:docMk/>
            <pc:sldMk cId="2083010612" sldId="331"/>
            <ac:spMk id="446" creationId="{4E56509E-3F7C-9B6C-007E-8A92A7DCAE72}"/>
          </ac:spMkLst>
        </pc:spChg>
        <pc:picChg chg="add mod ord">
          <ac:chgData name="Jack Masani" userId="cdaa41aa23cef991" providerId="LiveId" clId="{605BA87E-68A0-4193-A08F-ECCBB056EE39}" dt="2025-10-27T20:43:54.448" v="403" actId="167"/>
          <ac:picMkLst>
            <pc:docMk/>
            <pc:sldMk cId="2083010612" sldId="331"/>
            <ac:picMk id="3" creationId="{97D749F1-6A40-7C39-3029-AAB75B778F09}"/>
          </ac:picMkLst>
        </pc:picChg>
      </pc:sldChg>
      <pc:sldChg chg="addSp modSp mod">
        <pc:chgData name="Jack Masani" userId="cdaa41aa23cef991" providerId="LiveId" clId="{605BA87E-68A0-4193-A08F-ECCBB056EE39}" dt="2025-10-27T22:23:41.589" v="1418"/>
        <pc:sldMkLst>
          <pc:docMk/>
          <pc:sldMk cId="3740301510" sldId="332"/>
        </pc:sldMkLst>
        <pc:spChg chg="add mod ord">
          <ac:chgData name="Jack Masani" userId="cdaa41aa23cef991" providerId="LiveId" clId="{605BA87E-68A0-4193-A08F-ECCBB056EE39}" dt="2025-10-27T20:48:16.242" v="464" actId="207"/>
          <ac:spMkLst>
            <pc:docMk/>
            <pc:sldMk cId="3740301510" sldId="332"/>
            <ac:spMk id="3" creationId="{8FA38F0A-165E-8C8A-8F16-EF6C6A675675}"/>
          </ac:spMkLst>
        </pc:spChg>
        <pc:spChg chg="mod ord">
          <ac:chgData name="Jack Masani" userId="cdaa41aa23cef991" providerId="LiveId" clId="{605BA87E-68A0-4193-A08F-ECCBB056EE39}" dt="2025-10-27T20:47:17.192" v="454" actId="167"/>
          <ac:spMkLst>
            <pc:docMk/>
            <pc:sldMk cId="3740301510" sldId="332"/>
            <ac:spMk id="7" creationId="{8685355D-636E-CAD7-1161-44A867AFBD17}"/>
          </ac:spMkLst>
        </pc:spChg>
        <pc:spChg chg="mod">
          <ac:chgData name="Jack Masani" userId="cdaa41aa23cef991" providerId="LiveId" clId="{605BA87E-68A0-4193-A08F-ECCBB056EE39}" dt="2025-10-27T22:23:41.589" v="1418"/>
          <ac:spMkLst>
            <pc:docMk/>
            <pc:sldMk cId="3740301510" sldId="332"/>
            <ac:spMk id="446" creationId="{D07DFB90-BE44-CA63-FB3A-8FA43EA3C8AB}"/>
          </ac:spMkLst>
        </pc:spChg>
        <pc:picChg chg="add mod modCrop">
          <ac:chgData name="Jack Masani" userId="cdaa41aa23cef991" providerId="LiveId" clId="{605BA87E-68A0-4193-A08F-ECCBB056EE39}" dt="2025-10-27T20:45:41.486" v="420" actId="1076"/>
          <ac:picMkLst>
            <pc:docMk/>
            <pc:sldMk cId="3740301510" sldId="332"/>
            <ac:picMk id="2" creationId="{E7D9144E-168D-1A9E-C6B4-BB019A567345}"/>
          </ac:picMkLst>
        </pc:picChg>
      </pc:sldChg>
      <pc:sldChg chg="addSp modSp mod">
        <pc:chgData name="Jack Masani" userId="cdaa41aa23cef991" providerId="LiveId" clId="{605BA87E-68A0-4193-A08F-ECCBB056EE39}" dt="2025-10-27T21:01:31.642" v="579" actId="732"/>
        <pc:sldMkLst>
          <pc:docMk/>
          <pc:sldMk cId="2794453404" sldId="333"/>
        </pc:sldMkLst>
        <pc:spChg chg="mod ord">
          <ac:chgData name="Jack Masani" userId="cdaa41aa23cef991" providerId="LiveId" clId="{605BA87E-68A0-4193-A08F-ECCBB056EE39}" dt="2025-10-27T21:01:20.491" v="578" actId="167"/>
          <ac:spMkLst>
            <pc:docMk/>
            <pc:sldMk cId="2794453404" sldId="333"/>
            <ac:spMk id="7" creationId="{464FFFEB-C072-75C3-A163-D4324BF222BC}"/>
          </ac:spMkLst>
        </pc:spChg>
        <pc:spChg chg="mod">
          <ac:chgData name="Jack Masani" userId="cdaa41aa23cef991" providerId="LiveId" clId="{605BA87E-68A0-4193-A08F-ECCBB056EE39}" dt="2025-10-27T21:00:28.232" v="561" actId="20577"/>
          <ac:spMkLst>
            <pc:docMk/>
            <pc:sldMk cId="2794453404" sldId="333"/>
            <ac:spMk id="446" creationId="{546D3C74-E4B0-7678-84BE-9872A1D5E87B}"/>
          </ac:spMkLst>
        </pc:spChg>
        <pc:picChg chg="add mod ord modCrop">
          <ac:chgData name="Jack Masani" userId="cdaa41aa23cef991" providerId="LiveId" clId="{605BA87E-68A0-4193-A08F-ECCBB056EE39}" dt="2025-10-27T21:01:31.642" v="579" actId="732"/>
          <ac:picMkLst>
            <pc:docMk/>
            <pc:sldMk cId="2794453404" sldId="333"/>
            <ac:picMk id="3" creationId="{831A2EA4-477E-3D11-EF2B-684E51B845DA}"/>
          </ac:picMkLst>
        </pc:picChg>
      </pc:sldChg>
      <pc:sldChg chg="addSp modSp mod">
        <pc:chgData name="Jack Masani" userId="cdaa41aa23cef991" providerId="LiveId" clId="{605BA87E-68A0-4193-A08F-ECCBB056EE39}" dt="2025-10-27T20:51:16.381" v="499" actId="732"/>
        <pc:sldMkLst>
          <pc:docMk/>
          <pc:sldMk cId="3811580651" sldId="334"/>
        </pc:sldMkLst>
        <pc:spChg chg="mod ord">
          <ac:chgData name="Jack Masani" userId="cdaa41aa23cef991" providerId="LiveId" clId="{605BA87E-68A0-4193-A08F-ECCBB056EE39}" dt="2025-10-27T20:50:54.785" v="496" actId="167"/>
          <ac:spMkLst>
            <pc:docMk/>
            <pc:sldMk cId="3811580651" sldId="334"/>
            <ac:spMk id="7" creationId="{74DF786C-D983-A1B3-C6EC-9C84F4EA7348}"/>
          </ac:spMkLst>
        </pc:spChg>
        <pc:spChg chg="mod">
          <ac:chgData name="Jack Masani" userId="cdaa41aa23cef991" providerId="LiveId" clId="{605BA87E-68A0-4193-A08F-ECCBB056EE39}" dt="2025-10-27T20:49:20.532" v="472" actId="14100"/>
          <ac:spMkLst>
            <pc:docMk/>
            <pc:sldMk cId="3811580651" sldId="334"/>
            <ac:spMk id="446" creationId="{73C46CC3-D9C0-D93D-A9A0-63104BDD71F1}"/>
          </ac:spMkLst>
        </pc:spChg>
        <pc:picChg chg="add mod ord modCrop">
          <ac:chgData name="Jack Masani" userId="cdaa41aa23cef991" providerId="LiveId" clId="{605BA87E-68A0-4193-A08F-ECCBB056EE39}" dt="2025-10-27T20:51:16.381" v="499" actId="732"/>
          <ac:picMkLst>
            <pc:docMk/>
            <pc:sldMk cId="3811580651" sldId="334"/>
            <ac:picMk id="3" creationId="{BB4A7C34-2EFB-9839-5195-9C146048871F}"/>
          </ac:picMkLst>
        </pc:picChg>
      </pc:sldChg>
      <pc:sldChg chg="addSp delSp modSp mod">
        <pc:chgData name="Jack Masani" userId="cdaa41aa23cef991" providerId="LiveId" clId="{605BA87E-68A0-4193-A08F-ECCBB056EE39}" dt="2025-10-27T21:08:06.109" v="790" actId="14100"/>
        <pc:sldMkLst>
          <pc:docMk/>
          <pc:sldMk cId="2839872748" sldId="335"/>
        </pc:sldMkLst>
        <pc:spChg chg="add mod modCrop">
          <ac:chgData name="Jack Masani" userId="cdaa41aa23cef991" providerId="LiveId" clId="{605BA87E-68A0-4193-A08F-ECCBB056EE39}" dt="2025-10-27T20:58:31.340" v="548" actId="164"/>
          <ac:spMkLst>
            <pc:docMk/>
            <pc:sldMk cId="2839872748" sldId="335"/>
            <ac:spMk id="5" creationId="{48873CCA-060A-54F0-65A9-12A28C44CCD1}"/>
          </ac:spMkLst>
        </pc:spChg>
        <pc:spChg chg="add mod">
          <ac:chgData name="Jack Masani" userId="cdaa41aa23cef991" providerId="LiveId" clId="{605BA87E-68A0-4193-A08F-ECCBB056EE39}" dt="2025-10-27T20:58:31.340" v="548" actId="164"/>
          <ac:spMkLst>
            <pc:docMk/>
            <pc:sldMk cId="2839872748" sldId="335"/>
            <ac:spMk id="6" creationId="{1E5A9EBA-153A-0782-5404-5B737C34BD2A}"/>
          </ac:spMkLst>
        </pc:spChg>
        <pc:spChg chg="mod ord">
          <ac:chgData name="Jack Masani" userId="cdaa41aa23cef991" providerId="LiveId" clId="{605BA87E-68A0-4193-A08F-ECCBB056EE39}" dt="2025-10-27T20:58:54.135" v="555" actId="167"/>
          <ac:spMkLst>
            <pc:docMk/>
            <pc:sldMk cId="2839872748" sldId="335"/>
            <ac:spMk id="7" creationId="{A4C4B0DB-0712-8073-95BF-EE8F42F2B9B2}"/>
          </ac:spMkLst>
        </pc:spChg>
        <pc:spChg chg="add mod">
          <ac:chgData name="Jack Masani" userId="cdaa41aa23cef991" providerId="LiveId" clId="{605BA87E-68A0-4193-A08F-ECCBB056EE39}" dt="2025-10-27T20:58:31.340" v="548" actId="164"/>
          <ac:spMkLst>
            <pc:docMk/>
            <pc:sldMk cId="2839872748" sldId="335"/>
            <ac:spMk id="12" creationId="{D426E097-7EC4-A88F-CD0A-FC641B147A47}"/>
          </ac:spMkLst>
        </pc:spChg>
        <pc:spChg chg="mod">
          <ac:chgData name="Jack Masani" userId="cdaa41aa23cef991" providerId="LiveId" clId="{605BA87E-68A0-4193-A08F-ECCBB056EE39}" dt="2025-10-27T21:08:06.109" v="790" actId="14100"/>
          <ac:spMkLst>
            <pc:docMk/>
            <pc:sldMk cId="2839872748" sldId="335"/>
            <ac:spMk id="446" creationId="{B395E03F-A44B-0B83-FDC2-0830881CF14B}"/>
          </ac:spMkLst>
        </pc:spChg>
        <pc:grpChg chg="add mod">
          <ac:chgData name="Jack Masani" userId="cdaa41aa23cef991" providerId="LiveId" clId="{605BA87E-68A0-4193-A08F-ECCBB056EE39}" dt="2025-10-27T20:58:43.023" v="552" actId="1076"/>
          <ac:grpSpMkLst>
            <pc:docMk/>
            <pc:sldMk cId="2839872748" sldId="335"/>
            <ac:grpSpMk id="13" creationId="{A214B375-EB40-4806-4EF3-75C61129C1B3}"/>
          </ac:grpSpMkLst>
        </pc:grpChg>
        <pc:picChg chg="add del mod">
          <ac:chgData name="Jack Masani" userId="cdaa41aa23cef991" providerId="LiveId" clId="{605BA87E-68A0-4193-A08F-ECCBB056EE39}" dt="2025-10-27T20:05:40.995" v="5" actId="21"/>
          <ac:picMkLst>
            <pc:docMk/>
            <pc:sldMk cId="2839872748" sldId="335"/>
            <ac:picMk id="3" creationId="{B959C272-BDE2-27BF-B949-A07697400FB4}"/>
          </ac:picMkLst>
        </pc:picChg>
      </pc:sldChg>
      <pc:sldChg chg="addSp delSp modSp mod">
        <pc:chgData name="Jack Masani" userId="cdaa41aa23cef991" providerId="LiveId" clId="{605BA87E-68A0-4193-A08F-ECCBB056EE39}" dt="2025-10-27T21:43:20.227" v="1116" actId="20577"/>
        <pc:sldMkLst>
          <pc:docMk/>
          <pc:sldMk cId="3315845044" sldId="336"/>
        </pc:sldMkLst>
        <pc:spChg chg="mod ord">
          <ac:chgData name="Jack Masani" userId="cdaa41aa23cef991" providerId="LiveId" clId="{605BA87E-68A0-4193-A08F-ECCBB056EE39}" dt="2025-10-27T21:04:56.930" v="629" actId="167"/>
          <ac:spMkLst>
            <pc:docMk/>
            <pc:sldMk cId="3315845044" sldId="336"/>
            <ac:spMk id="7" creationId="{F4B49977-A60D-57D5-1043-7950F79156EB}"/>
          </ac:spMkLst>
        </pc:spChg>
        <pc:spChg chg="mod">
          <ac:chgData name="Jack Masani" userId="cdaa41aa23cef991" providerId="LiveId" clId="{605BA87E-68A0-4193-A08F-ECCBB056EE39}" dt="2025-10-27T21:43:20.227" v="1116" actId="20577"/>
          <ac:spMkLst>
            <pc:docMk/>
            <pc:sldMk cId="3315845044" sldId="336"/>
            <ac:spMk id="446" creationId="{2931D37C-F04D-7B4F-760B-84F2EBBBDE8D}"/>
          </ac:spMkLst>
        </pc:spChg>
        <pc:picChg chg="add del mod ord modCrop">
          <ac:chgData name="Jack Masani" userId="cdaa41aa23cef991" providerId="LiveId" clId="{605BA87E-68A0-4193-A08F-ECCBB056EE39}" dt="2025-10-27T21:04:32.083" v="614" actId="478"/>
          <ac:picMkLst>
            <pc:docMk/>
            <pc:sldMk cId="3315845044" sldId="336"/>
            <ac:picMk id="3" creationId="{33951A3A-5673-8048-41A2-B7BADCC1DC16}"/>
          </ac:picMkLst>
        </pc:picChg>
        <pc:picChg chg="add mod ord modCrop">
          <ac:chgData name="Jack Masani" userId="cdaa41aa23cef991" providerId="LiveId" clId="{605BA87E-68A0-4193-A08F-ECCBB056EE39}" dt="2025-10-27T21:05:11.865" v="634" actId="732"/>
          <ac:picMkLst>
            <pc:docMk/>
            <pc:sldMk cId="3315845044" sldId="336"/>
            <ac:picMk id="6" creationId="{D90970F7-7ED4-F689-79D2-7A3FFA8BB428}"/>
          </ac:picMkLst>
        </pc:picChg>
      </pc:sldChg>
      <pc:sldChg chg="addSp modSp mod">
        <pc:chgData name="Jack Masani" userId="cdaa41aa23cef991" providerId="LiveId" clId="{605BA87E-68A0-4193-A08F-ECCBB056EE39}" dt="2025-10-27T21:42:58.816" v="1111" actId="20577"/>
        <pc:sldMkLst>
          <pc:docMk/>
          <pc:sldMk cId="1069129715" sldId="337"/>
        </pc:sldMkLst>
        <pc:spChg chg="mod ord">
          <ac:chgData name="Jack Masani" userId="cdaa41aa23cef991" providerId="LiveId" clId="{605BA87E-68A0-4193-A08F-ECCBB056EE39}" dt="2025-10-27T21:10:06.699" v="822" actId="167"/>
          <ac:spMkLst>
            <pc:docMk/>
            <pc:sldMk cId="1069129715" sldId="337"/>
            <ac:spMk id="7" creationId="{F3C3DC92-26C1-7AEC-C977-A9CBFF03D9A5}"/>
          </ac:spMkLst>
        </pc:spChg>
        <pc:spChg chg="mod">
          <ac:chgData name="Jack Masani" userId="cdaa41aa23cef991" providerId="LiveId" clId="{605BA87E-68A0-4193-A08F-ECCBB056EE39}" dt="2025-10-27T21:42:58.816" v="1111" actId="20577"/>
          <ac:spMkLst>
            <pc:docMk/>
            <pc:sldMk cId="1069129715" sldId="337"/>
            <ac:spMk id="446" creationId="{3156DD8A-A9F0-E709-02D8-F567B24FAA35}"/>
          </ac:spMkLst>
        </pc:spChg>
        <pc:picChg chg="add mod ord modCrop">
          <ac:chgData name="Jack Masani" userId="cdaa41aa23cef991" providerId="LiveId" clId="{605BA87E-68A0-4193-A08F-ECCBB056EE39}" dt="2025-10-27T21:10:12.406" v="878" actId="29295"/>
          <ac:picMkLst>
            <pc:docMk/>
            <pc:sldMk cId="1069129715" sldId="337"/>
            <ac:picMk id="3" creationId="{CF9BDB34-D0BB-2C6A-482F-B3CB6D72FF38}"/>
          </ac:picMkLst>
        </pc:picChg>
      </pc:sldChg>
      <pc:sldChg chg="addSp delSp modSp mod">
        <pc:chgData name="Jack Masani" userId="cdaa41aa23cef991" providerId="LiveId" clId="{605BA87E-68A0-4193-A08F-ECCBB056EE39}" dt="2025-10-27T21:07:53.662" v="789" actId="12788"/>
        <pc:sldMkLst>
          <pc:docMk/>
          <pc:sldMk cId="920245622" sldId="338"/>
        </pc:sldMkLst>
        <pc:spChg chg="mod ord">
          <ac:chgData name="Jack Masani" userId="cdaa41aa23cef991" providerId="LiveId" clId="{605BA87E-68A0-4193-A08F-ECCBB056EE39}" dt="2025-10-27T21:06:36.253" v="650" actId="167"/>
          <ac:spMkLst>
            <pc:docMk/>
            <pc:sldMk cId="920245622" sldId="338"/>
            <ac:spMk id="7" creationId="{6C3B737E-47B7-3F1C-2D37-1A0C6C6D31C6}"/>
          </ac:spMkLst>
        </pc:spChg>
        <pc:spChg chg="mod">
          <ac:chgData name="Jack Masani" userId="cdaa41aa23cef991" providerId="LiveId" clId="{605BA87E-68A0-4193-A08F-ECCBB056EE39}" dt="2025-10-27T21:07:53.662" v="789" actId="12788"/>
          <ac:spMkLst>
            <pc:docMk/>
            <pc:sldMk cId="920245622" sldId="338"/>
            <ac:spMk id="446" creationId="{CBF5BE2E-8111-FEB1-86AD-6FAFD0728331}"/>
          </ac:spMkLst>
        </pc:spChg>
        <pc:picChg chg="add del mod">
          <ac:chgData name="Jack Masani" userId="cdaa41aa23cef991" providerId="LiveId" clId="{605BA87E-68A0-4193-A08F-ECCBB056EE39}" dt="2025-10-27T21:05:45.521" v="636" actId="478"/>
          <ac:picMkLst>
            <pc:docMk/>
            <pc:sldMk cId="920245622" sldId="338"/>
            <ac:picMk id="3" creationId="{AD124F15-352C-D127-88F4-9E8EBAC6C929}"/>
          </ac:picMkLst>
        </pc:picChg>
        <pc:picChg chg="add mod ord modCrop">
          <ac:chgData name="Jack Masani" userId="cdaa41aa23cef991" providerId="LiveId" clId="{605BA87E-68A0-4193-A08F-ECCBB056EE39}" dt="2025-10-27T21:07:22.146" v="778" actId="732"/>
          <ac:picMkLst>
            <pc:docMk/>
            <pc:sldMk cId="920245622" sldId="338"/>
            <ac:picMk id="6" creationId="{91E26370-2747-6D32-CE23-AF3157CBC6B8}"/>
          </ac:picMkLst>
        </pc:picChg>
      </pc:sldChg>
      <pc:sldChg chg="modSp mod">
        <pc:chgData name="Jack Masani" userId="cdaa41aa23cef991" providerId="LiveId" clId="{605BA87E-68A0-4193-A08F-ECCBB056EE39}" dt="2025-10-27T21:43:08.705" v="1114" actId="20577"/>
        <pc:sldMkLst>
          <pc:docMk/>
          <pc:sldMk cId="1060967004" sldId="339"/>
        </pc:sldMkLst>
        <pc:spChg chg="mod">
          <ac:chgData name="Jack Masani" userId="cdaa41aa23cef991" providerId="LiveId" clId="{605BA87E-68A0-4193-A08F-ECCBB056EE39}" dt="2025-10-27T21:43:08.705" v="1114" actId="20577"/>
          <ac:spMkLst>
            <pc:docMk/>
            <pc:sldMk cId="1060967004" sldId="339"/>
            <ac:spMk id="446" creationId="{B543F2D9-873E-35E7-1E16-049334FBA4D5}"/>
          </ac:spMkLst>
        </pc:spChg>
      </pc:sldChg>
      <pc:sldChg chg="modSp mod">
        <pc:chgData name="Jack Masani" userId="cdaa41aa23cef991" providerId="LiveId" clId="{605BA87E-68A0-4193-A08F-ECCBB056EE39}" dt="2025-10-27T21:52:00.127" v="1173" actId="20577"/>
        <pc:sldMkLst>
          <pc:docMk/>
          <pc:sldMk cId="2329002235" sldId="341"/>
        </pc:sldMkLst>
        <pc:spChg chg="mod">
          <ac:chgData name="Jack Masani" userId="cdaa41aa23cef991" providerId="LiveId" clId="{605BA87E-68A0-4193-A08F-ECCBB056EE39}" dt="2025-10-27T21:52:00.127" v="1173" actId="20577"/>
          <ac:spMkLst>
            <pc:docMk/>
            <pc:sldMk cId="2329002235" sldId="341"/>
            <ac:spMk id="22" creationId="{5A5769BB-7DEA-4FC8-7249-816086980DBD}"/>
          </ac:spMkLst>
        </pc:spChg>
      </pc:sldChg>
      <pc:sldChg chg="modSp add mod">
        <pc:chgData name="Jack Masani" userId="cdaa41aa23cef991" providerId="LiveId" clId="{605BA87E-68A0-4193-A08F-ECCBB056EE39}" dt="2025-10-27T20:32:44.273" v="296" actId="20577"/>
        <pc:sldMkLst>
          <pc:docMk/>
          <pc:sldMk cId="3939118027" sldId="342"/>
        </pc:sldMkLst>
        <pc:spChg chg="mod">
          <ac:chgData name="Jack Masani" userId="cdaa41aa23cef991" providerId="LiveId" clId="{605BA87E-68A0-4193-A08F-ECCBB056EE39}" dt="2025-10-27T20:28:38.642" v="100" actId="20577"/>
          <ac:spMkLst>
            <pc:docMk/>
            <pc:sldMk cId="3939118027" sldId="342"/>
            <ac:spMk id="20" creationId="{B2D411A1-D4A7-B523-D0A0-20C05E000D7A}"/>
          </ac:spMkLst>
        </pc:spChg>
        <pc:spChg chg="mod">
          <ac:chgData name="Jack Masani" userId="cdaa41aa23cef991" providerId="LiveId" clId="{605BA87E-68A0-4193-A08F-ECCBB056EE39}" dt="2025-10-27T20:28:22.203" v="87"/>
          <ac:spMkLst>
            <pc:docMk/>
            <pc:sldMk cId="3939118027" sldId="342"/>
            <ac:spMk id="21" creationId="{ED4882C0-2638-0460-7B98-07267B4BCCAE}"/>
          </ac:spMkLst>
        </pc:spChg>
        <pc:spChg chg="mod">
          <ac:chgData name="Jack Masani" userId="cdaa41aa23cef991" providerId="LiveId" clId="{605BA87E-68A0-4193-A08F-ECCBB056EE39}" dt="2025-10-27T20:32:44.273" v="296" actId="20577"/>
          <ac:spMkLst>
            <pc:docMk/>
            <pc:sldMk cId="3939118027" sldId="342"/>
            <ac:spMk id="22" creationId="{10D737F7-44DB-60CA-D17E-DCF42B6A46D6}"/>
          </ac:spMkLst>
        </pc:spChg>
        <pc:grpChg chg="mod">
          <ac:chgData name="Jack Masani" userId="cdaa41aa23cef991" providerId="LiveId" clId="{605BA87E-68A0-4193-A08F-ECCBB056EE39}" dt="2025-10-27T20:28:49.604" v="102" actId="1076"/>
          <ac:grpSpMkLst>
            <pc:docMk/>
            <pc:sldMk cId="3939118027" sldId="342"/>
            <ac:grpSpMk id="16" creationId="{05053A5A-5004-0BCD-280D-C053FD9FE6D4}"/>
          </ac:grpSpMkLst>
        </pc:grpChg>
      </pc:sldChg>
      <pc:sldChg chg="addSp delSp modSp add mod replId">
        <pc:chgData name="Jack Masani" userId="cdaa41aa23cef991" providerId="LiveId" clId="{605BA87E-68A0-4193-A08F-ECCBB056EE39}" dt="2025-10-27T21:43:52.739" v="1132" actId="1035"/>
        <pc:sldMkLst>
          <pc:docMk/>
          <pc:sldMk cId="3847878001" sldId="343"/>
        </pc:sldMkLst>
        <pc:spChg chg="add">
          <ac:chgData name="Jack Masani" userId="cdaa41aa23cef991" providerId="LiveId" clId="{605BA87E-68A0-4193-A08F-ECCBB056EE39}" dt="2025-10-27T20:24:53.098" v="49"/>
          <ac:spMkLst>
            <pc:docMk/>
            <pc:sldMk cId="3847878001" sldId="343"/>
            <ac:spMk id="9" creationId="{FC10D04F-4EFD-03C4-8D43-67376AA49E9E}"/>
          </ac:spMkLst>
        </pc:spChg>
        <pc:spChg chg="add">
          <ac:chgData name="Jack Masani" userId="cdaa41aa23cef991" providerId="LiveId" clId="{605BA87E-68A0-4193-A08F-ECCBB056EE39}" dt="2025-10-27T20:25:06.754" v="51"/>
          <ac:spMkLst>
            <pc:docMk/>
            <pc:sldMk cId="3847878001" sldId="343"/>
            <ac:spMk id="10" creationId="{88D34B1C-9F68-AD45-C2B8-48BB7FEC93EE}"/>
          </ac:spMkLst>
        </pc:spChg>
        <pc:spChg chg="add del">
          <ac:chgData name="Jack Masani" userId="cdaa41aa23cef991" providerId="LiveId" clId="{605BA87E-68A0-4193-A08F-ECCBB056EE39}" dt="2025-10-27T20:25:40.777" v="63" actId="478"/>
          <ac:spMkLst>
            <pc:docMk/>
            <pc:sldMk cId="3847878001" sldId="343"/>
            <ac:spMk id="11" creationId="{121DED2B-F566-B201-DE23-5230170ACD2A}"/>
          </ac:spMkLst>
        </pc:spChg>
        <pc:spChg chg="add">
          <ac:chgData name="Jack Masani" userId="cdaa41aa23cef991" providerId="LiveId" clId="{605BA87E-68A0-4193-A08F-ECCBB056EE39}" dt="2025-10-27T20:27:12.843" v="66"/>
          <ac:spMkLst>
            <pc:docMk/>
            <pc:sldMk cId="3847878001" sldId="343"/>
            <ac:spMk id="12" creationId="{8B395382-00E2-1F95-3302-A76E56CC8E79}"/>
          </ac:spMkLst>
        </pc:spChg>
        <pc:spChg chg="add del">
          <ac:chgData name="Jack Masani" userId="cdaa41aa23cef991" providerId="LiveId" clId="{605BA87E-68A0-4193-A08F-ECCBB056EE39}" dt="2025-10-27T20:27:44.217" v="76" actId="478"/>
          <ac:spMkLst>
            <pc:docMk/>
            <pc:sldMk cId="3847878001" sldId="343"/>
            <ac:spMk id="13" creationId="{D715046A-94EC-0FE9-6365-0DE5E7A492C2}"/>
          </ac:spMkLst>
        </pc:spChg>
        <pc:spChg chg="add mod">
          <ac:chgData name="Jack Masani" userId="cdaa41aa23cef991" providerId="LiveId" clId="{605BA87E-68A0-4193-A08F-ECCBB056EE39}" dt="2025-10-27T21:43:52.739" v="1132" actId="1035"/>
          <ac:spMkLst>
            <pc:docMk/>
            <pc:sldMk cId="3847878001" sldId="343"/>
            <ac:spMk id="14" creationId="{58816275-3E08-9796-0364-8010994137E2}"/>
          </ac:spMkLst>
        </pc:spChg>
        <pc:spChg chg="mod">
          <ac:chgData name="Jack Masani" userId="cdaa41aa23cef991" providerId="LiveId" clId="{605BA87E-68A0-4193-A08F-ECCBB056EE39}" dt="2025-10-27T20:06:14.212" v="29" actId="20577"/>
          <ac:spMkLst>
            <pc:docMk/>
            <pc:sldMk cId="3847878001" sldId="343"/>
            <ac:spMk id="445" creationId="{09D9FBD4-7033-95CA-CFB6-61A89E65A735}"/>
          </ac:spMkLst>
        </pc:spChg>
        <pc:spChg chg="mod">
          <ac:chgData name="Jack Masani" userId="cdaa41aa23cef991" providerId="LiveId" clId="{605BA87E-68A0-4193-A08F-ECCBB056EE39}" dt="2025-10-27T21:43:44.189" v="1119" actId="403"/>
          <ac:spMkLst>
            <pc:docMk/>
            <pc:sldMk cId="3847878001" sldId="343"/>
            <ac:spMk id="446" creationId="{E9E559D6-36FE-F090-6C98-C64D4F8A2E54}"/>
          </ac:spMkLst>
        </pc:spChg>
        <pc:picChg chg="add del mod modCrop">
          <ac:chgData name="Jack Masani" userId="cdaa41aa23cef991" providerId="LiveId" clId="{605BA87E-68A0-4193-A08F-ECCBB056EE39}" dt="2025-10-27T20:29:46.121" v="112" actId="478"/>
          <ac:picMkLst>
            <pc:docMk/>
            <pc:sldMk cId="3847878001" sldId="343"/>
            <ac:picMk id="8" creationId="{B959C272-BDE2-27BF-B949-A07697400FB4}"/>
          </ac:picMkLst>
        </pc:picChg>
      </pc:sldChg>
      <pc:sldChg chg="addSp delSp modSp add mod">
        <pc:chgData name="Jack Masani" userId="cdaa41aa23cef991" providerId="LiveId" clId="{605BA87E-68A0-4193-A08F-ECCBB056EE39}" dt="2025-10-27T22:22:58.449" v="1416" actId="167"/>
        <pc:sldMkLst>
          <pc:docMk/>
          <pc:sldMk cId="1102225539" sldId="344"/>
        </pc:sldMkLst>
        <pc:spChg chg="mod ord">
          <ac:chgData name="Jack Masani" userId="cdaa41aa23cef991" providerId="LiveId" clId="{605BA87E-68A0-4193-A08F-ECCBB056EE39}" dt="2025-10-27T22:22:58.449" v="1416" actId="167"/>
          <ac:spMkLst>
            <pc:docMk/>
            <pc:sldMk cId="1102225539" sldId="344"/>
            <ac:spMk id="7" creationId="{367F81D2-AC29-EB9B-A6AF-DC0CC0E5DF66}"/>
          </ac:spMkLst>
        </pc:spChg>
        <pc:spChg chg="add del">
          <ac:chgData name="Jack Masani" userId="cdaa41aa23cef991" providerId="LiveId" clId="{605BA87E-68A0-4193-A08F-ECCBB056EE39}" dt="2025-10-27T20:28:13.466" v="85" actId="478"/>
          <ac:spMkLst>
            <pc:docMk/>
            <pc:sldMk cId="1102225539" sldId="344"/>
            <ac:spMk id="9" creationId="{7C40CE81-AD43-026E-CC66-6B095789D679}"/>
          </ac:spMkLst>
        </pc:spChg>
        <pc:spChg chg="mod">
          <ac:chgData name="Jack Masani" userId="cdaa41aa23cef991" providerId="LiveId" clId="{605BA87E-68A0-4193-A08F-ECCBB056EE39}" dt="2025-10-27T20:28:58.841" v="111" actId="20577"/>
          <ac:spMkLst>
            <pc:docMk/>
            <pc:sldMk cId="1102225539" sldId="344"/>
            <ac:spMk id="445" creationId="{CF494972-BFE6-4BA9-FDC9-D4BD1EDB4F0A}"/>
          </ac:spMkLst>
        </pc:spChg>
        <pc:spChg chg="mod">
          <ac:chgData name="Jack Masani" userId="cdaa41aa23cef991" providerId="LiveId" clId="{605BA87E-68A0-4193-A08F-ECCBB056EE39}" dt="2025-10-27T21:43:40.172" v="1118" actId="403"/>
          <ac:spMkLst>
            <pc:docMk/>
            <pc:sldMk cId="1102225539" sldId="344"/>
            <ac:spMk id="446" creationId="{F7E1F100-6947-3E46-BC2C-44EEAA4B410B}"/>
          </ac:spMkLst>
        </pc:spChg>
        <pc:picChg chg="del">
          <ac:chgData name="Jack Masani" userId="cdaa41aa23cef991" providerId="LiveId" clId="{605BA87E-68A0-4193-A08F-ECCBB056EE39}" dt="2025-10-27T20:25:53.661" v="65" actId="478"/>
          <ac:picMkLst>
            <pc:docMk/>
            <pc:sldMk cId="1102225539" sldId="344"/>
            <ac:picMk id="8" creationId="{2ED70192-D7C4-5E49-1C91-27F414EBFD18}"/>
          </ac:picMkLst>
        </pc:picChg>
      </pc:sldChg>
      <pc:sldChg chg="addSp modSp add mod">
        <pc:chgData name="Jack Masani" userId="cdaa41aa23cef991" providerId="LiveId" clId="{605BA87E-68A0-4193-A08F-ECCBB056EE39}" dt="2025-10-27T22:03:27.969" v="1346" actId="2"/>
        <pc:sldMkLst>
          <pc:docMk/>
          <pc:sldMk cId="1319412966" sldId="345"/>
        </pc:sldMkLst>
        <pc:spChg chg="add mod">
          <ac:chgData name="Jack Masani" userId="cdaa41aa23cef991" providerId="LiveId" clId="{605BA87E-68A0-4193-A08F-ECCBB056EE39}" dt="2025-10-27T22:03:27.969" v="1346" actId="2"/>
          <ac:spMkLst>
            <pc:docMk/>
            <pc:sldMk cId="1319412966" sldId="345"/>
            <ac:spMk id="2" creationId="{E6C71C66-7327-2F69-14A1-FF29B2E1DAA3}"/>
          </ac:spMkLst>
        </pc:spChg>
        <pc:spChg chg="mod">
          <ac:chgData name="Jack Masani" userId="cdaa41aa23cef991" providerId="LiveId" clId="{605BA87E-68A0-4193-A08F-ECCBB056EE39}" dt="2025-10-27T21:10:35.338" v="894" actId="20577"/>
          <ac:spMkLst>
            <pc:docMk/>
            <pc:sldMk cId="1319412966" sldId="345"/>
            <ac:spMk id="445" creationId="{5D210144-E6D0-DFB3-40F8-806701641264}"/>
          </ac:spMkLst>
        </pc:spChg>
        <pc:spChg chg="mod">
          <ac:chgData name="Jack Masani" userId="cdaa41aa23cef991" providerId="LiveId" clId="{605BA87E-68A0-4193-A08F-ECCBB056EE39}" dt="2025-10-27T21:41:40.457" v="1081" actId="20577"/>
          <ac:spMkLst>
            <pc:docMk/>
            <pc:sldMk cId="1319412966" sldId="345"/>
            <ac:spMk id="446" creationId="{AE997144-61A6-4C0A-1E16-078FF3383DFA}"/>
          </ac:spMkLst>
        </pc:spChg>
      </pc:sldChg>
      <pc:sldChg chg="delSp modSp add mod ord">
        <pc:chgData name="Jack Masani" userId="cdaa41aa23cef991" providerId="LiveId" clId="{605BA87E-68A0-4193-A08F-ECCBB056EE39}" dt="2025-10-27T21:54:26.539" v="1196" actId="1076"/>
        <pc:sldMkLst>
          <pc:docMk/>
          <pc:sldMk cId="929922713" sldId="346"/>
        </pc:sldMkLst>
        <pc:spChg chg="del mod">
          <ac:chgData name="Jack Masani" userId="cdaa41aa23cef991" providerId="LiveId" clId="{605BA87E-68A0-4193-A08F-ECCBB056EE39}" dt="2025-10-27T21:54:22.106" v="1195" actId="478"/>
          <ac:spMkLst>
            <pc:docMk/>
            <pc:sldMk cId="929922713" sldId="346"/>
            <ac:spMk id="20" creationId="{087362B5-929A-C6AC-409A-05D915DB22EE}"/>
          </ac:spMkLst>
        </pc:spChg>
        <pc:spChg chg="mod">
          <ac:chgData name="Jack Masani" userId="cdaa41aa23cef991" providerId="LiveId" clId="{605BA87E-68A0-4193-A08F-ECCBB056EE39}" dt="2025-10-27T21:54:15.237" v="1193" actId="20577"/>
          <ac:spMkLst>
            <pc:docMk/>
            <pc:sldMk cId="929922713" sldId="346"/>
            <ac:spMk id="21" creationId="{5A610D6E-5B28-E205-E76B-C9666797AE2A}"/>
          </ac:spMkLst>
        </pc:spChg>
        <pc:spChg chg="mod">
          <ac:chgData name="Jack Masani" userId="cdaa41aa23cef991" providerId="LiveId" clId="{605BA87E-68A0-4193-A08F-ECCBB056EE39}" dt="2025-10-27T21:54:08.977" v="1188" actId="20577"/>
          <ac:spMkLst>
            <pc:docMk/>
            <pc:sldMk cId="929922713" sldId="346"/>
            <ac:spMk id="22" creationId="{2184F9D4-561C-52D5-E10D-0A6A63CC5E46}"/>
          </ac:spMkLst>
        </pc:spChg>
        <pc:grpChg chg="mod">
          <ac:chgData name="Jack Masani" userId="cdaa41aa23cef991" providerId="LiveId" clId="{605BA87E-68A0-4193-A08F-ECCBB056EE39}" dt="2025-10-27T21:54:26.539" v="1196" actId="1076"/>
          <ac:grpSpMkLst>
            <pc:docMk/>
            <pc:sldMk cId="929922713" sldId="346"/>
            <ac:grpSpMk id="16" creationId="{96DF631D-1E3E-F99C-B9B6-5A41FFC800E3}"/>
          </ac:grpSpMkLst>
        </pc:grpChg>
      </pc:sldChg>
      <pc:sldChg chg="delSp modSp add mod ord replId">
        <pc:chgData name="Jack Masani" userId="cdaa41aa23cef991" providerId="LiveId" clId="{605BA87E-68A0-4193-A08F-ECCBB056EE39}" dt="2025-10-27T22:22:42.531" v="1413" actId="167"/>
        <pc:sldMkLst>
          <pc:docMk/>
          <pc:sldMk cId="3479847960" sldId="347"/>
        </pc:sldMkLst>
        <pc:spChg chg="mod ord">
          <ac:chgData name="Jack Masani" userId="cdaa41aa23cef991" providerId="LiveId" clId="{605BA87E-68A0-4193-A08F-ECCBB056EE39}" dt="2025-10-27T22:22:42.531" v="1413" actId="167"/>
          <ac:spMkLst>
            <pc:docMk/>
            <pc:sldMk cId="3479847960" sldId="347"/>
            <ac:spMk id="7" creationId="{23FAD1B4-FE56-8CE9-B027-AF5A03EB54D4}"/>
          </ac:spMkLst>
        </pc:spChg>
        <pc:spChg chg="del">
          <ac:chgData name="Jack Masani" userId="cdaa41aa23cef991" providerId="LiveId" clId="{605BA87E-68A0-4193-A08F-ECCBB056EE39}" dt="2025-10-27T21:54:59.212" v="1204" actId="478"/>
          <ac:spMkLst>
            <pc:docMk/>
            <pc:sldMk cId="3479847960" sldId="347"/>
            <ac:spMk id="14" creationId="{DF973126-E1B0-1B3F-D6D3-FF27EAA8F90B}"/>
          </ac:spMkLst>
        </pc:spChg>
        <pc:spChg chg="mod">
          <ac:chgData name="Jack Masani" userId="cdaa41aa23cef991" providerId="LiveId" clId="{605BA87E-68A0-4193-A08F-ECCBB056EE39}" dt="2025-10-27T21:57:08.430" v="1291"/>
          <ac:spMkLst>
            <pc:docMk/>
            <pc:sldMk cId="3479847960" sldId="347"/>
            <ac:spMk id="445" creationId="{0027858B-CFC8-15F9-B4FE-C1D49286B02C}"/>
          </ac:spMkLst>
        </pc:spChg>
        <pc:spChg chg="mod">
          <ac:chgData name="Jack Masani" userId="cdaa41aa23cef991" providerId="LiveId" clId="{605BA87E-68A0-4193-A08F-ECCBB056EE39}" dt="2025-10-27T22:05:03.400" v="1357" actId="20577"/>
          <ac:spMkLst>
            <pc:docMk/>
            <pc:sldMk cId="3479847960" sldId="347"/>
            <ac:spMk id="446" creationId="{5609D5BA-168A-AF88-CEA2-1C9477D580E8}"/>
          </ac:spMkLst>
        </pc:spChg>
      </pc:sldChg>
      <pc:sldChg chg="add">
        <pc:chgData name="Jack Masani" userId="cdaa41aa23cef991" providerId="LiveId" clId="{605BA87E-68A0-4193-A08F-ECCBB056EE39}" dt="2025-10-27T22:01:04.751" v="1318" actId="2890"/>
        <pc:sldMkLst>
          <pc:docMk/>
          <pc:sldMk cId="154125711" sldId="348"/>
        </pc:sldMkLst>
      </pc:sldChg>
      <pc:sldChg chg="add del">
        <pc:chgData name="Jack Masani" userId="cdaa41aa23cef991" providerId="LiveId" clId="{605BA87E-68A0-4193-A08F-ECCBB056EE39}" dt="2025-10-27T22:00:49.361" v="1317" actId="47"/>
        <pc:sldMkLst>
          <pc:docMk/>
          <pc:sldMk cId="4290227864" sldId="348"/>
        </pc:sldMkLst>
      </pc:sldChg>
      <pc:sldChg chg="delSp modSp add mod">
        <pc:chgData name="Jack Masani" userId="cdaa41aa23cef991" providerId="LiveId" clId="{605BA87E-68A0-4193-A08F-ECCBB056EE39}" dt="2025-10-27T22:22:27.510" v="1410" actId="1076"/>
        <pc:sldMkLst>
          <pc:docMk/>
          <pc:sldMk cId="1411824156" sldId="349"/>
        </pc:sldMkLst>
        <pc:spChg chg="mod">
          <ac:chgData name="Jack Masani" userId="cdaa41aa23cef991" providerId="LiveId" clId="{605BA87E-68A0-4193-A08F-ECCBB056EE39}" dt="2025-10-27T22:22:27.510" v="1410" actId="1076"/>
          <ac:spMkLst>
            <pc:docMk/>
            <pc:sldMk cId="1411824156" sldId="349"/>
            <ac:spMk id="5" creationId="{C40DA122-A2DD-0BD9-B175-3A3BDBFB3FA6}"/>
          </ac:spMkLst>
        </pc:spChg>
        <pc:spChg chg="mod">
          <ac:chgData name="Jack Masani" userId="cdaa41aa23cef991" providerId="LiveId" clId="{605BA87E-68A0-4193-A08F-ECCBB056EE39}" dt="2025-10-27T22:22:01.301" v="1407" actId="207"/>
          <ac:spMkLst>
            <pc:docMk/>
            <pc:sldMk cId="1411824156" sldId="349"/>
            <ac:spMk id="8" creationId="{92155369-4D98-4160-D53C-D3B170305ABF}"/>
          </ac:spMkLst>
        </pc:spChg>
        <pc:grpChg chg="del mod">
          <ac:chgData name="Jack Masani" userId="cdaa41aa23cef991" providerId="LiveId" clId="{605BA87E-68A0-4193-A08F-ECCBB056EE39}" dt="2025-10-27T22:22:09.313" v="1409" actId="478"/>
          <ac:grpSpMkLst>
            <pc:docMk/>
            <pc:sldMk cId="1411824156" sldId="349"/>
            <ac:grpSpMk id="9" creationId="{FD093AB2-A720-2F5C-3FA8-03458993FECE}"/>
          </ac:grpSpMkLst>
        </pc:grpChg>
      </pc:sldChg>
      <pc:sldChg chg="add del">
        <pc:chgData name="Jack Masani" userId="cdaa41aa23cef991" providerId="LiveId" clId="{605BA87E-68A0-4193-A08F-ECCBB056EE39}" dt="2025-10-27T22:18:32.187" v="1404" actId="47"/>
        <pc:sldMkLst>
          <pc:docMk/>
          <pc:sldMk cId="1549271954" sldId="350"/>
        </pc:sldMkLst>
      </pc:sldChg>
      <pc:sldChg chg="add del">
        <pc:chgData name="Jack Masani" userId="cdaa41aa23cef991" providerId="LiveId" clId="{605BA87E-68A0-4193-A08F-ECCBB056EE39}" dt="2025-10-27T22:21:26.988" v="1406" actId="47"/>
        <pc:sldMkLst>
          <pc:docMk/>
          <pc:sldMk cId="2449131611" sldId="3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Ogilvy Sans"/>
      </a:defRPr>
    </a:lvl1pPr>
    <a:lvl2pPr indent="228600" latinLnBrk="0">
      <a:defRPr sz="1200">
        <a:latin typeface="+mn-lt"/>
        <a:ea typeface="+mn-ea"/>
        <a:cs typeface="+mn-cs"/>
        <a:sym typeface="Ogilvy Sans"/>
      </a:defRPr>
    </a:lvl2pPr>
    <a:lvl3pPr indent="457200" latinLnBrk="0">
      <a:defRPr sz="1200">
        <a:latin typeface="+mn-lt"/>
        <a:ea typeface="+mn-ea"/>
        <a:cs typeface="+mn-cs"/>
        <a:sym typeface="Ogilvy Sans"/>
      </a:defRPr>
    </a:lvl3pPr>
    <a:lvl4pPr indent="685800" latinLnBrk="0">
      <a:defRPr sz="1200">
        <a:latin typeface="+mn-lt"/>
        <a:ea typeface="+mn-ea"/>
        <a:cs typeface="+mn-cs"/>
        <a:sym typeface="Ogilvy Sans"/>
      </a:defRPr>
    </a:lvl4pPr>
    <a:lvl5pPr indent="914400" latinLnBrk="0">
      <a:defRPr sz="1200">
        <a:latin typeface="+mn-lt"/>
        <a:ea typeface="+mn-ea"/>
        <a:cs typeface="+mn-cs"/>
        <a:sym typeface="Ogilvy Sans"/>
      </a:defRPr>
    </a:lvl5pPr>
    <a:lvl6pPr indent="1143000" latinLnBrk="0">
      <a:defRPr sz="1200">
        <a:latin typeface="+mn-lt"/>
        <a:ea typeface="+mn-ea"/>
        <a:cs typeface="+mn-cs"/>
        <a:sym typeface="Ogilvy Sans"/>
      </a:defRPr>
    </a:lvl6pPr>
    <a:lvl7pPr indent="1371600" latinLnBrk="0">
      <a:defRPr sz="1200">
        <a:latin typeface="+mn-lt"/>
        <a:ea typeface="+mn-ea"/>
        <a:cs typeface="+mn-cs"/>
        <a:sym typeface="Ogilvy Sans"/>
      </a:defRPr>
    </a:lvl7pPr>
    <a:lvl8pPr indent="1600200" latinLnBrk="0">
      <a:defRPr sz="1200">
        <a:latin typeface="+mn-lt"/>
        <a:ea typeface="+mn-ea"/>
        <a:cs typeface="+mn-cs"/>
        <a:sym typeface="Ogilvy Sans"/>
      </a:defRPr>
    </a:lvl8pPr>
    <a:lvl9pPr indent="1828800" latinLnBrk="0">
      <a:defRPr sz="1200">
        <a:latin typeface="+mn-lt"/>
        <a:ea typeface="+mn-ea"/>
        <a:cs typeface="+mn-cs"/>
        <a:sym typeface="Ogilvy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2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ECB26-23FD-0B66-5A74-61CE946AB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063B4-BE31-DA1C-9936-B24C161A7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0D026-7921-739C-31E4-CD998C874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72079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F3983-D39C-5AD1-8BB4-AD14B51C7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7E854-8873-822E-1ED4-E4EC85955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504E7-E399-822B-7EDC-A7EDAEEF7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83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35F01-9065-88CC-BE11-204DC1D82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B1340-97C3-625F-52DE-68887FBE4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297B9-7DAA-3105-5D32-EFC8723DA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0741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43CB3-6E91-A753-5ACF-E7021C6C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1AC590-00CB-C8B3-7E2C-BB575AB43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34C3A-F4E7-EE06-35BD-B269DF451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229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E212-CA0A-BE0F-68D3-A8C99195A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E5E7B-D1A8-CD99-9614-988222235E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573EB-CA69-2516-7A26-BA1510A23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50148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1005A-0BB6-E419-9ADD-367EB3D6C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C8242-5D24-5767-CBDF-A16C65170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79214-0C83-8217-6D40-8E8E6E9D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319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7540C-1C2D-5965-4035-7AA3877F5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40496-4605-2F03-CA8D-E6D16659F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7731E-658C-CAFB-98B4-2539DE5FA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0268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2C5ED-1F4C-952B-3B88-A961A2668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80D13-737B-411D-B441-E8DBE65CB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37EB8-5A2E-1A79-2141-FD3F78D9A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572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2FBA8-7501-EF26-7DE7-F9154333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3BA69-8E70-C98E-9D98-7E6D357B8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7F842-CD4F-AE11-F00A-3362D00E1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7018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F4A6F-DFC5-D7E6-7FFC-4DEACEDA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BAE3CC-060F-C6B2-48E7-0BB83F6C7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A3CB4-3C57-8748-4860-E387E29CC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372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48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AF8A-364D-8A26-AFF4-FBDB3C549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02B68-E3B8-AF26-DFE9-5416642EA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9F046-CB77-40BE-78E8-FBCA2516D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93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9DAED-1387-3B8A-0635-0428AE2A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243DC-0FEE-3366-2DAC-88C0CA08C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7BFBD-EBD8-5B82-23AA-146D4DDA8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73207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E5A01-FB4F-EC8C-FC45-8D0FA7D0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3FC6B-4006-AB6C-CDF0-BF37AF25D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BEC1A9-30B4-CDBB-55C8-E71A1B69E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8416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A8DCF-F73D-944A-59D6-6FBB4A08F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67440-A589-335F-568B-BCFE5647B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341BF-939D-1CBC-2E5B-B89E38B0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52398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0B98A-3B7B-07AC-E8A9-052310E67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82221-CE48-C790-88F3-C227FB992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20321-D716-3854-F790-BB9201286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51785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45BFE-0AF1-4E99-E8BF-7E4BA225E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097EC4-F4A9-BFBB-045F-98B8E779A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28481-12F9-6621-FC93-0D5B58737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937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83BCD-34DA-02FF-94C4-179DE37C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A260B-1B29-F34C-8B0C-0A459669A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C1B72-ABE9-6982-C992-417D6D2E3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79957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07E0-EFA4-72D6-D8E5-34E44F088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AA3E84-D803-80B7-32FA-13E06E076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F2339-80E0-FAE3-5262-92A176AA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261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9845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35B01-ACB1-41F7-995E-5532C3F5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AF92B-1DA1-4FF1-7261-B3F61CB50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CCE63-E446-DDD2-CA91-3E4DEBF87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32331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7833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344D7-A27E-26AE-15DF-7FFF29194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AD5B5-5B7A-DF83-521D-626B446EC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C0E15-AC6E-2BF5-794E-A8C4B811F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1267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0F966-A82B-803C-8D99-BAEE882F2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D78DE-F546-A467-52C6-F4A64D848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3E6CF-A5C6-875D-5620-82E39EC04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869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FBB9-25F6-064D-C2FA-948B8118F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6CB647-FB57-5DF8-66FD-F27CC980B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F21F2-D03C-5F36-7BE6-497848708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69351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11BCA-27D9-CE7A-E08F-E9494C760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10D16-72D5-098C-C536-A045078FF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EBF9F1-0DEE-6DB1-59CE-EABF2B286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789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26F41-1EC6-AEED-E0CD-2B1DBA227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F3FDD-2793-1AB9-F197-8BC8E01F6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2C51C5-3AA5-D1C6-6E8F-1F4995ACC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33964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124C2-618E-0728-1325-289C2FC29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F3218-A09E-66FD-5B4A-C385FE780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8BF4AB-3791-2C58-F10F-E6F74E46B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88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3"/>
          <p:cNvSpPr txBox="1"/>
          <p:nvPr/>
        </p:nvSpPr>
        <p:spPr>
          <a:xfrm>
            <a:off x="12193537" y="12928124"/>
            <a:ext cx="431957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r>
              <a:rPr dirty="0"/>
              <a:t>CHAT GPT</a:t>
            </a:r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954" y="12887445"/>
            <a:ext cx="1690616" cy="38616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2"/>
          <p:cNvSpPr txBox="1"/>
          <p:nvPr/>
        </p:nvSpPr>
        <p:spPr>
          <a:xfrm>
            <a:off x="9269603" y="12928124"/>
            <a:ext cx="235218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September 2024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">
    <p:bg>
      <p:bgPr>
        <a:solidFill>
          <a:srgbClr val="D94E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2"/>
          <p:cNvSpPr txBox="1"/>
          <p:nvPr/>
        </p:nvSpPr>
        <p:spPr>
          <a:xfrm>
            <a:off x="8971650" y="12928124"/>
            <a:ext cx="265013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July</a:t>
            </a:r>
            <a:r>
              <a:rPr dirty="0"/>
              <a:t> 2025</a:t>
            </a:r>
          </a:p>
        </p:txBody>
      </p:sp>
      <p:pic>
        <p:nvPicPr>
          <p:cNvPr id="4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720" y="12887445"/>
            <a:ext cx="1691016" cy="386205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ext 3"/>
          <p:cNvSpPr txBox="1"/>
          <p:nvPr/>
        </p:nvSpPr>
        <p:spPr>
          <a:xfrm>
            <a:off x="12193537" y="12928124"/>
            <a:ext cx="431844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/>
              <a:t>KAIIA</a:t>
            </a:r>
          </a:p>
        </p:txBody>
      </p:sp>
      <p:pic>
        <p:nvPicPr>
          <p:cNvPr id="4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5" y="13015211"/>
            <a:ext cx="1002998" cy="29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 txBox="1"/>
          <p:nvPr/>
        </p:nvSpPr>
        <p:spPr>
          <a:xfrm>
            <a:off x="8395486" y="12928124"/>
            <a:ext cx="3226298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July </a:t>
            </a:r>
            <a:r>
              <a:rPr dirty="0"/>
              <a:t>2025</a:t>
            </a:r>
          </a:p>
        </p:txBody>
      </p:sp>
      <p:pic>
        <p:nvPicPr>
          <p:cNvPr id="3" name="Image 0" descr="Image 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7720" y="12887445"/>
            <a:ext cx="1691016" cy="38620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3"/>
          <p:cNvSpPr txBox="1"/>
          <p:nvPr/>
        </p:nvSpPr>
        <p:spPr>
          <a:xfrm>
            <a:off x="12193537" y="12928124"/>
            <a:ext cx="431844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/>
              <a:t>KAIIA</a:t>
            </a:r>
          </a:p>
        </p:txBody>
      </p:sp>
      <p:pic>
        <p:nvPicPr>
          <p:cNvPr id="5" name="Picture 1" descr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25" y="13015211"/>
            <a:ext cx="1002998" cy="29600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08811" y="12882406"/>
            <a:ext cx="386664" cy="396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20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Ogilvy Sans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Ogilvy Sans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Ogilvy Sans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Ogilvy Sans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Ogilvy Sans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Ogilvy Sans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Ogilvy Sans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Ogilvy Sans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Ogilvy Sans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gilvy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ealousys.com/blog/mobile-app-development-costs-in-south-africa/" TargetMode="External"/><Relationship Id="rId3" Type="http://schemas.openxmlformats.org/officeDocument/2006/relationships/image" Target="../media/image13.jpg"/><Relationship Id="rId7" Type="http://schemas.openxmlformats.org/officeDocument/2006/relationships/hyperlink" Target="https://www.bunnypants.co.za/website-development-cost-complete-guide-2025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roadband.co.za/news/cloud-hosting/498291-south-african-virtual-private-server-price-showdown.html?" TargetMode="External"/><Relationship Id="rId5" Type="http://schemas.openxmlformats.org/officeDocument/2006/relationships/hyperlink" Target="https://firebase.google.com/pricing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mailto:Jacquelinenyamandi@gmail.com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afe-spaces-361fa.web.app/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0"/>
          <p:cNvSpPr txBox="1"/>
          <p:nvPr/>
        </p:nvSpPr>
        <p:spPr>
          <a:xfrm>
            <a:off x="576422" y="868220"/>
            <a:ext cx="18783276" cy="550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4000"/>
              </a:lnSpc>
              <a:defRPr sz="18000" spc="-900">
                <a:solidFill>
                  <a:srgbClr val="FFFFFF"/>
                </a:solidFill>
              </a:defRPr>
            </a:pPr>
            <a:r>
              <a:rPr lang="en-US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FE </a:t>
            </a:r>
            <a:r>
              <a:rPr lang="en-US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P</a:t>
            </a:r>
            <a:r>
              <a:rPr lang="en-US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CES</a:t>
            </a:r>
          </a:p>
          <a:p>
            <a:pPr>
              <a:lnSpc>
                <a:spcPts val="14000"/>
              </a:lnSpc>
              <a:defRPr sz="18000" spc="-900">
                <a:solidFill>
                  <a:srgbClr val="D94E4A"/>
                </a:solidFill>
              </a:defRPr>
            </a:pPr>
            <a:r>
              <a:rPr lang="en-US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PRE</a:t>
            </a:r>
            <a:r>
              <a:rPr lang="en-US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</a:t>
            </a:r>
            <a:r>
              <a:rPr lang="en-US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ENT</a:t>
            </a:r>
            <a:r>
              <a:rPr lang="en-US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</a:t>
            </a:r>
            <a:r>
              <a:rPr lang="en-US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TION DECK</a:t>
            </a:r>
          </a:p>
        </p:txBody>
      </p:sp>
      <p:grpSp>
        <p:nvGrpSpPr>
          <p:cNvPr id="59" name="Group"/>
          <p:cNvGrpSpPr/>
          <p:nvPr/>
        </p:nvGrpSpPr>
        <p:grpSpPr>
          <a:xfrm>
            <a:off x="14706750" y="731512"/>
            <a:ext cx="1524004" cy="1566817"/>
            <a:chOff x="-1" y="0"/>
            <a:chExt cx="1524003" cy="1566815"/>
          </a:xfrm>
        </p:grpSpPr>
        <p:sp>
          <p:nvSpPr>
            <p:cNvPr id="56" name="Line"/>
            <p:cNvSpPr/>
            <p:nvPr/>
          </p:nvSpPr>
          <p:spPr>
            <a:xfrm flipH="1" flipV="1">
              <a:off x="731896" y="-1"/>
              <a:ext cx="792107" cy="792107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57" name="Line"/>
            <p:cNvSpPr/>
            <p:nvPr/>
          </p:nvSpPr>
          <p:spPr>
            <a:xfrm flipH="1">
              <a:off x="731896" y="774709"/>
              <a:ext cx="792107" cy="792107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58" name="Line"/>
            <p:cNvSpPr/>
            <p:nvPr/>
          </p:nvSpPr>
          <p:spPr>
            <a:xfrm flipH="1">
              <a:off x="-2" y="783405"/>
              <a:ext cx="1515698" cy="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D868094-55DB-2946-A751-5103656BB15C}"/>
              </a:ext>
            </a:extLst>
          </p:cNvPr>
          <p:cNvSpPr/>
          <p:nvPr/>
        </p:nvSpPr>
        <p:spPr>
          <a:xfrm>
            <a:off x="0" y="11006783"/>
            <a:ext cx="24384000" cy="2711826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2855E7-C745-B1B7-535F-A52392911624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7B530F-0829-26B7-D606-156277ECEB59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15" name="Picture 14" descr="A logo with text on it&#10;&#10;AI-generated content may be incorrect.">
            <a:extLst>
              <a:ext uri="{FF2B5EF4-FFF2-40B4-BE49-F238E27FC236}">
                <a16:creationId xmlns:a16="http://schemas.microsoft.com/office/drawing/2014/main" id="{0327F5B1-A7D3-43BE-B367-DA5B1A10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118" y="2391777"/>
            <a:ext cx="11340718" cy="113407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5432-F02A-B67C-EC56-000FAC3CD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C4B0DB-0712-8073-95BF-EE8F42F2B9B2}"/>
              </a:ext>
            </a:extLst>
          </p:cNvPr>
          <p:cNvSpPr/>
          <p:nvPr/>
        </p:nvSpPr>
        <p:spPr>
          <a:xfrm>
            <a:off x="0" y="0"/>
            <a:ext cx="24384000" cy="13703368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445" name="Commerce">
            <a:extLst>
              <a:ext uri="{FF2B5EF4-FFF2-40B4-BE49-F238E27FC236}">
                <a16:creationId xmlns:a16="http://schemas.microsoft.com/office/drawing/2014/main" id="{93801A40-56AB-A954-D36C-9E8479D0BE1C}"/>
              </a:ext>
            </a:extLst>
          </p:cNvPr>
          <p:cNvSpPr txBox="1"/>
          <p:nvPr/>
        </p:nvSpPr>
        <p:spPr>
          <a:xfrm>
            <a:off x="815537" y="739577"/>
            <a:ext cx="12262510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Unique Value Proposition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B395E03F-A44B-0B83-FDC2-0830881CF14B}"/>
              </a:ext>
            </a:extLst>
          </p:cNvPr>
          <p:cNvSpPr txBox="1"/>
          <p:nvPr/>
        </p:nvSpPr>
        <p:spPr>
          <a:xfrm>
            <a:off x="2006465" y="3113386"/>
            <a:ext cx="9529937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A trusted, technology-powered safety network that transforms everyday spaces into verified safe havens.</a:t>
            </a: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</a:t>
            </a: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The platform combines emergency response, evidence capture, and community data intelligence in one system — bridging the gap between citizens and law enforcement while promoting safety transparency.</a:t>
            </a:r>
            <a:endParaRPr lang="en-US" sz="480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C2C82301-E326-B67A-084C-3BC0D42C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BC5834-0495-EB67-5FC3-ECCDE5E3365A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757527-CF3A-FDD2-1948-2BECECDD1C13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FB4DCF5-1539-98A1-8A3C-FA52101E7227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10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2776FA-1570-7798-7736-F5A89A211C59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14B375-EB40-4806-4EF3-75C61129C1B3}"/>
              </a:ext>
            </a:extLst>
          </p:cNvPr>
          <p:cNvGrpSpPr/>
          <p:nvPr/>
        </p:nvGrpSpPr>
        <p:grpSpPr>
          <a:xfrm>
            <a:off x="11690908" y="1009641"/>
            <a:ext cx="12262510" cy="12391295"/>
            <a:chOff x="12829032" y="2038880"/>
            <a:chExt cx="8859615" cy="895266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8873CCA-060A-54F0-65A9-12A28C44CCD1}"/>
                </a:ext>
              </a:extLst>
            </p:cNvPr>
            <p:cNvSpPr/>
            <p:nvPr/>
          </p:nvSpPr>
          <p:spPr>
            <a:xfrm>
              <a:off x="12829032" y="2038880"/>
              <a:ext cx="5638800" cy="5638800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l="-32408" r="42408"/>
              </a:stretch>
            </a:blip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E5A9EBA-153A-0782-5404-5B737C34BD2A}"/>
                </a:ext>
              </a:extLst>
            </p:cNvPr>
            <p:cNvSpPr/>
            <p:nvPr/>
          </p:nvSpPr>
          <p:spPr>
            <a:xfrm>
              <a:off x="14563947" y="5352742"/>
              <a:ext cx="5638800" cy="56388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26E097-7EC4-A88F-CD0A-FC641B147A47}"/>
                </a:ext>
              </a:extLst>
            </p:cNvPr>
            <p:cNvSpPr/>
            <p:nvPr/>
          </p:nvSpPr>
          <p:spPr>
            <a:xfrm>
              <a:off x="16049847" y="2038880"/>
              <a:ext cx="5638800" cy="56388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8727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5853E-7AC6-A824-3E8C-D855B7FE9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541E0E-45A7-B45B-DBE6-34B44B2349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B3C235-36B2-F05A-89B9-439E110C134F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5C16F3-11C2-DF5E-6305-2CBFDBDC32B5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B8A0823A-8AF5-C18A-7495-798B8A4DCD4C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11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A018F2-FF5F-FB26-B2B1-4E6B58FB3482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0" name="Continuous">
            <a:extLst>
              <a:ext uri="{FF2B5EF4-FFF2-40B4-BE49-F238E27FC236}">
                <a16:creationId xmlns:a16="http://schemas.microsoft.com/office/drawing/2014/main" id="{CCA03C8F-AF55-64B3-335E-07ACF2B16161}"/>
              </a:ext>
            </a:extLst>
          </p:cNvPr>
          <p:cNvSpPr txBox="1"/>
          <p:nvPr/>
        </p:nvSpPr>
        <p:spPr>
          <a:xfrm>
            <a:off x="4300038" y="6922056"/>
            <a:ext cx="11882713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Channels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CD7499BA-83CC-757C-6824-EDFEA4BF40BD}"/>
              </a:ext>
            </a:extLst>
          </p:cNvPr>
          <p:cNvSpPr txBox="1"/>
          <p:nvPr/>
        </p:nvSpPr>
        <p:spPr>
          <a:xfrm>
            <a:off x="2657252" y="3877826"/>
            <a:ext cx="14886768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Distribution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7AB36885-FAF0-4E9D-AEDD-DE11ECC03293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>
                <a:latin typeface="Mongolian Baiti" panose="03000500000000000000" pitchFamily="66" charset="0"/>
                <a:cs typeface="Mongolian Baiti" panose="03000500000000000000" pitchFamily="66" charset="0"/>
              </a:rPr>
              <a:t>0</a:t>
            </a: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5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21570D07-2494-EA99-017E-42C77183B5E8}"/>
              </a:ext>
            </a:extLst>
          </p:cNvPr>
          <p:cNvGrpSpPr/>
          <p:nvPr/>
        </p:nvGrpSpPr>
        <p:grpSpPr>
          <a:xfrm>
            <a:off x="16423811" y="7720545"/>
            <a:ext cx="1120209" cy="1120209"/>
            <a:chOff x="0" y="0"/>
            <a:chExt cx="1120207" cy="1120207"/>
          </a:xfrm>
        </p:grpSpPr>
        <p:sp>
          <p:nvSpPr>
            <p:cNvPr id="17" name="Line">
              <a:extLst>
                <a:ext uri="{FF2B5EF4-FFF2-40B4-BE49-F238E27FC236}">
                  <a16:creationId xmlns:a16="http://schemas.microsoft.com/office/drawing/2014/main" id="{48145AEE-F79C-038D-B81D-AE8072E941B9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45CC52EC-C76B-88E3-DE36-2B210FCDB7A0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3AF85EF9-67A7-E5A9-7465-C6C9463AEC56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40055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B2653-BAAC-E0BB-9ACE-8E3C405CD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4FFFEB-C072-75C3-A163-D4324BF222BC}"/>
              </a:ext>
            </a:extLst>
          </p:cNvPr>
          <p:cNvSpPr/>
          <p:nvPr/>
        </p:nvSpPr>
        <p:spPr>
          <a:xfrm>
            <a:off x="0" y="12632"/>
            <a:ext cx="24107924" cy="13690736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pic>
        <p:nvPicPr>
          <p:cNvPr id="3" name="Picture 2" descr="A person holding her hand out&#10;&#10;AI-generated content may be incorrect.">
            <a:extLst>
              <a:ext uri="{FF2B5EF4-FFF2-40B4-BE49-F238E27FC236}">
                <a16:creationId xmlns:a16="http://schemas.microsoft.com/office/drawing/2014/main" id="{831A2EA4-477E-3D11-EF2B-684E51B84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0" r="29269"/>
          <a:stretch>
            <a:fillRect/>
          </a:stretch>
        </p:blipFill>
        <p:spPr>
          <a:xfrm>
            <a:off x="13705873" y="12632"/>
            <a:ext cx="10678127" cy="13716000"/>
          </a:xfrm>
          <a:prstGeom prst="rect">
            <a:avLst/>
          </a:prstGeom>
        </p:spPr>
      </p:pic>
      <p:sp>
        <p:nvSpPr>
          <p:cNvPr id="445" name="Commerce">
            <a:extLst>
              <a:ext uri="{FF2B5EF4-FFF2-40B4-BE49-F238E27FC236}">
                <a16:creationId xmlns:a16="http://schemas.microsoft.com/office/drawing/2014/main" id="{F74E289C-A46E-FDC7-3CE3-258B0AD582FE}"/>
              </a:ext>
            </a:extLst>
          </p:cNvPr>
          <p:cNvSpPr txBox="1"/>
          <p:nvPr/>
        </p:nvSpPr>
        <p:spPr>
          <a:xfrm>
            <a:off x="815537" y="739577"/>
            <a:ext cx="8452635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Distribution Metrics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546D3C74-E4B0-7678-84BE-9872A1D5E87B}"/>
              </a:ext>
            </a:extLst>
          </p:cNvPr>
          <p:cNvSpPr txBox="1"/>
          <p:nvPr/>
        </p:nvSpPr>
        <p:spPr>
          <a:xfrm>
            <a:off x="2006465" y="2374724"/>
            <a:ext cx="10377692" cy="8966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Access through mobile and web applications, available via app stores and direct registration portals. </a:t>
            </a:r>
          </a:p>
          <a:p>
            <a:pPr lvl="1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Awareness and adoption driven by social media campaigns, community outreach, NGO partnerships, and corporate safety initiatives.</a:t>
            </a:r>
          </a:p>
          <a:p>
            <a:pPr lvl="1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Integration with municipal and law enforcement networks ensuring institutional uptake.</a:t>
            </a: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D91B82FC-D99A-C894-58E6-8DBFB49F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6BD0F9-797B-D005-44CC-1A76B613F133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30EB1F-2D8A-821A-3955-DD20A48D24AC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8CA3C9B-109B-B75C-C6E7-99E004805510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12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980EA5-7A47-651C-58B3-C6C64514F729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4534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0FEA4-5BAC-8794-8CB6-2D9ED4E02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45C28A-9360-5158-E03F-091B4C0A11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730C2B-1A3B-E9F0-1999-DB29A7CAD9AC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13CF86-4371-53BA-47CA-C9F202FB075E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59FCF23-167B-C7AE-D382-3D233FB3366F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13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D04CB2-0FC9-DCFE-B7E0-1598E3F48254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0" name="Continuous">
            <a:extLst>
              <a:ext uri="{FF2B5EF4-FFF2-40B4-BE49-F238E27FC236}">
                <a16:creationId xmlns:a16="http://schemas.microsoft.com/office/drawing/2014/main" id="{2597D6E2-971D-02BD-280E-B66991AB7A06}"/>
              </a:ext>
            </a:extLst>
          </p:cNvPr>
          <p:cNvSpPr txBox="1"/>
          <p:nvPr/>
        </p:nvSpPr>
        <p:spPr>
          <a:xfrm>
            <a:off x="4300038" y="6922056"/>
            <a:ext cx="10713507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Metrics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EB3C215B-D3EC-45EC-674E-119B34136D27}"/>
              </a:ext>
            </a:extLst>
          </p:cNvPr>
          <p:cNvSpPr txBox="1"/>
          <p:nvPr/>
        </p:nvSpPr>
        <p:spPr>
          <a:xfrm>
            <a:off x="2657252" y="3877826"/>
            <a:ext cx="9788577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Growth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325530BB-D8B0-D677-1340-E8B658001FC7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>
                <a:latin typeface="Mongolian Baiti" panose="03000500000000000000" pitchFamily="66" charset="0"/>
                <a:cs typeface="Mongolian Baiti" panose="03000500000000000000" pitchFamily="66" charset="0"/>
              </a:rPr>
              <a:t>0</a:t>
            </a: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6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F68278D7-3DAF-46E7-1574-BF8B159F4739}"/>
              </a:ext>
            </a:extLst>
          </p:cNvPr>
          <p:cNvGrpSpPr/>
          <p:nvPr/>
        </p:nvGrpSpPr>
        <p:grpSpPr>
          <a:xfrm>
            <a:off x="14320344" y="7678015"/>
            <a:ext cx="1120209" cy="1120209"/>
            <a:chOff x="0" y="0"/>
            <a:chExt cx="1120207" cy="1120207"/>
          </a:xfrm>
        </p:grpSpPr>
        <p:sp>
          <p:nvSpPr>
            <p:cNvPr id="17" name="Line">
              <a:extLst>
                <a:ext uri="{FF2B5EF4-FFF2-40B4-BE49-F238E27FC236}">
                  <a16:creationId xmlns:a16="http://schemas.microsoft.com/office/drawing/2014/main" id="{CBA8E686-3F9B-AFE1-5B2A-C57D3D7D8B25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C090F2B9-C569-1D49-E2B9-C44EB9D40E9C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905714B7-BD6C-AF22-A954-EFE69AB2B6EC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3761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D33E0-D9AF-871A-4108-20BE33F5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B49977-A60D-57D5-1043-7950F79156EB}"/>
              </a:ext>
            </a:extLst>
          </p:cNvPr>
          <p:cNvSpPr/>
          <p:nvPr/>
        </p:nvSpPr>
        <p:spPr>
          <a:xfrm>
            <a:off x="0" y="1"/>
            <a:ext cx="24384000" cy="13703368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pic>
        <p:nvPicPr>
          <p:cNvPr id="6" name="Picture 5" descr="A person walking up a escalator&#10;&#10;AI-generated content may be incorrect.">
            <a:extLst>
              <a:ext uri="{FF2B5EF4-FFF2-40B4-BE49-F238E27FC236}">
                <a16:creationId xmlns:a16="http://schemas.microsoft.com/office/drawing/2014/main" id="{D90970F7-7ED4-F689-79D2-7A3FFA8BB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8" t="461" r="15789"/>
          <a:stretch>
            <a:fillRect/>
          </a:stretch>
        </p:blipFill>
        <p:spPr>
          <a:xfrm>
            <a:off x="13741401" y="12631"/>
            <a:ext cx="10620524" cy="13694881"/>
          </a:xfrm>
          <a:prstGeom prst="rect">
            <a:avLst/>
          </a:prstGeom>
        </p:spPr>
      </p:pic>
      <p:sp>
        <p:nvSpPr>
          <p:cNvPr id="445" name="Commerce">
            <a:extLst>
              <a:ext uri="{FF2B5EF4-FFF2-40B4-BE49-F238E27FC236}">
                <a16:creationId xmlns:a16="http://schemas.microsoft.com/office/drawing/2014/main" id="{7F0A927B-1817-87E5-2A74-49F29059381D}"/>
              </a:ext>
            </a:extLst>
          </p:cNvPr>
          <p:cNvSpPr txBox="1"/>
          <p:nvPr/>
        </p:nvSpPr>
        <p:spPr>
          <a:xfrm>
            <a:off x="815537" y="739577"/>
            <a:ext cx="7311297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Growth Channels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2931D37C-F04D-7B4F-760B-84F2EBBBDE8D}"/>
              </a:ext>
            </a:extLst>
          </p:cNvPr>
          <p:cNvSpPr txBox="1"/>
          <p:nvPr/>
        </p:nvSpPr>
        <p:spPr>
          <a:xfrm>
            <a:off x="2006465" y="3728940"/>
            <a:ext cx="9960248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Initial traction measured through app downloads, number of verified safe spaces, and partnerships with police and NGOs. </a:t>
            </a:r>
          </a:p>
          <a:p>
            <a:pPr lvl="1"/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Success indicators include reduction in emergency response times, active daily users, and API data usage by research and policy institutions. </a:t>
            </a:r>
          </a:p>
          <a:p>
            <a:pPr lvl="1"/>
            <a:endParaRPr lang="en-US" sz="40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Target: 10,000 downloads and 20 registered safe spaces within the first eight months of launching.</a:t>
            </a: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2B9107AF-2E54-EA6A-EFC2-176B9F5C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17FF64-D407-5F2B-428C-FA709691D416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929EC5-E0C1-A20E-552E-5343EEB2A9E3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F7855CF-04D9-FAFF-BA81-8A0E0B1ACBCF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14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A30347-1ACB-729F-9FD0-8C63C85B3406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450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7261A0-F8AD-7F88-CC7E-A8DE43BC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EEABAF-BEE6-F15B-71B9-66C16F3936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92CFB8-6558-79FA-A3E7-83ACE48E7B81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2CFA4E-ADDA-D079-7C8B-BDD264E4828D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1C73B13A-14B9-8CC0-C164-900906E0134C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15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426CB9-FAD6-2295-FBCD-5E5AC1070AD2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0" name="Continuous">
            <a:extLst>
              <a:ext uri="{FF2B5EF4-FFF2-40B4-BE49-F238E27FC236}">
                <a16:creationId xmlns:a16="http://schemas.microsoft.com/office/drawing/2014/main" id="{A8429DFA-685C-0C5B-4174-2A628EF82CAD}"/>
              </a:ext>
            </a:extLst>
          </p:cNvPr>
          <p:cNvSpPr txBox="1"/>
          <p:nvPr/>
        </p:nvSpPr>
        <p:spPr>
          <a:xfrm>
            <a:off x="4300038" y="6922056"/>
            <a:ext cx="14073020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Advantage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B09FB43F-2D0E-99AB-5628-5AC6E4E029A0}"/>
              </a:ext>
            </a:extLst>
          </p:cNvPr>
          <p:cNvSpPr txBox="1"/>
          <p:nvPr/>
        </p:nvSpPr>
        <p:spPr>
          <a:xfrm>
            <a:off x="2657252" y="3877826"/>
            <a:ext cx="8188780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Unfair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0C4EB6DB-C5D4-5942-CD36-D43BBE901C62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>
                <a:latin typeface="Mongolian Baiti" panose="03000500000000000000" pitchFamily="66" charset="0"/>
                <a:cs typeface="Mongolian Baiti" panose="03000500000000000000" pitchFamily="66" charset="0"/>
              </a:rPr>
              <a:t>0</a:t>
            </a: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7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C4F5C1D4-6E83-36B8-7BB5-9D1CEE3CBE68}"/>
              </a:ext>
            </a:extLst>
          </p:cNvPr>
          <p:cNvGrpSpPr/>
          <p:nvPr/>
        </p:nvGrpSpPr>
        <p:grpSpPr>
          <a:xfrm>
            <a:off x="18449552" y="7656750"/>
            <a:ext cx="1120209" cy="1120209"/>
            <a:chOff x="0" y="0"/>
            <a:chExt cx="1120207" cy="1120207"/>
          </a:xfrm>
        </p:grpSpPr>
        <p:sp>
          <p:nvSpPr>
            <p:cNvPr id="17" name="Line">
              <a:extLst>
                <a:ext uri="{FF2B5EF4-FFF2-40B4-BE49-F238E27FC236}">
                  <a16:creationId xmlns:a16="http://schemas.microsoft.com/office/drawing/2014/main" id="{D707C240-AC7B-6ED3-E525-061BD356A2C1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997E6EF0-88EF-90A9-EAC8-E6AFF6683921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DD863D64-F8B9-BF53-64EB-19AF805A3591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76119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2BFA2-BDBA-0EF5-C881-1C699515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3B737E-47B7-3F1C-2D37-1A0C6C6D31C6}"/>
              </a:ext>
            </a:extLst>
          </p:cNvPr>
          <p:cNvSpPr/>
          <p:nvPr/>
        </p:nvSpPr>
        <p:spPr>
          <a:xfrm>
            <a:off x="0" y="1"/>
            <a:ext cx="24384000" cy="13703368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pic>
        <p:nvPicPr>
          <p:cNvPr id="6" name="Picture 5" descr="A person walking up a tall arrow&#10;&#10;AI-generated content may be incorrect.">
            <a:extLst>
              <a:ext uri="{FF2B5EF4-FFF2-40B4-BE49-F238E27FC236}">
                <a16:creationId xmlns:a16="http://schemas.microsoft.com/office/drawing/2014/main" id="{91E26370-2747-6D32-CE23-AF3157CBC6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8" b="11952"/>
          <a:stretch>
            <a:fillRect/>
          </a:stretch>
        </p:blipFill>
        <p:spPr>
          <a:xfrm>
            <a:off x="0" y="0"/>
            <a:ext cx="24384000" cy="13703368"/>
          </a:xfrm>
          <a:prstGeom prst="rect">
            <a:avLst/>
          </a:prstGeom>
        </p:spPr>
      </p:pic>
      <p:sp>
        <p:nvSpPr>
          <p:cNvPr id="445" name="Commerce">
            <a:extLst>
              <a:ext uri="{FF2B5EF4-FFF2-40B4-BE49-F238E27FC236}">
                <a16:creationId xmlns:a16="http://schemas.microsoft.com/office/drawing/2014/main" id="{B99B6494-A3B8-844A-E106-5C53544AE0E0}"/>
              </a:ext>
            </a:extLst>
          </p:cNvPr>
          <p:cNvSpPr txBox="1"/>
          <p:nvPr/>
        </p:nvSpPr>
        <p:spPr>
          <a:xfrm>
            <a:off x="815537" y="739577"/>
            <a:ext cx="7479612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Unfair</a:t>
            </a:r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 Advantage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CBF5BE2E-8111-FEB1-86AD-6FAFD0728331}"/>
              </a:ext>
            </a:extLst>
          </p:cNvPr>
          <p:cNvSpPr txBox="1"/>
          <p:nvPr/>
        </p:nvSpPr>
        <p:spPr>
          <a:xfrm>
            <a:off x="2717732" y="2744054"/>
            <a:ext cx="18948536" cy="8227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ctr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First platform in South Africa to merge verified safe zones, real-time alerts, and a crime-tracking API.</a:t>
            </a:r>
          </a:p>
          <a:p>
            <a:pPr lvl="1" algn="ctr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 algn="ctr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Strategic collaborations with law enforcement and local businesses ensure credibility and adoption. </a:t>
            </a:r>
          </a:p>
          <a:p>
            <a:pPr lvl="1" algn="ctr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 algn="ctr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Proprietary cloud-based evidence system and multilingual support to enhance accessibility and trust.</a:t>
            </a:r>
          </a:p>
          <a:p>
            <a:pPr lvl="1" algn="ctr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 algn="ctr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A platform meant to stay for good, for the good of everyone deserving/in need.</a:t>
            </a: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0C2EE827-0AC1-48C5-F0D7-0BA2029B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D3A692-656E-F6CD-9A2B-D9581ACF92F3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CC83-E67B-6B39-79ED-84316DB07DB9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9207A1A-F6AA-BA47-A058-D13C31A28F16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16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28207-D5B4-4693-C8AB-FAD59B0BFA40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456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60AC5-79EA-CB71-BD0E-9B1ED96BF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F20D13-38D7-9817-2D87-D27001C7D2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883617-3039-2E9F-B834-BFC3C23D9C1F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DE5C23-2685-9F3B-1F74-052BCCB454C6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55A4D97-E03B-DF8E-1917-2E919E642069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17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40FBDF-C0B6-50B4-1280-A0458608F7A6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0" name="Continuous">
            <a:extLst>
              <a:ext uri="{FF2B5EF4-FFF2-40B4-BE49-F238E27FC236}">
                <a16:creationId xmlns:a16="http://schemas.microsoft.com/office/drawing/2014/main" id="{AFCE4AF9-DA29-164F-A2CB-157B06F4B829}"/>
              </a:ext>
            </a:extLst>
          </p:cNvPr>
          <p:cNvSpPr txBox="1"/>
          <p:nvPr/>
        </p:nvSpPr>
        <p:spPr>
          <a:xfrm>
            <a:off x="4300038" y="6922056"/>
            <a:ext cx="11797655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Structure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9FF2069C-B43D-5105-D874-28779EBA9768}"/>
              </a:ext>
            </a:extLst>
          </p:cNvPr>
          <p:cNvSpPr txBox="1"/>
          <p:nvPr/>
        </p:nvSpPr>
        <p:spPr>
          <a:xfrm>
            <a:off x="2657252" y="3877826"/>
            <a:ext cx="5831083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Cost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CA6A0369-5DF4-F1D2-3B4B-7DFE83105C5D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>
                <a:latin typeface="Mongolian Baiti" panose="03000500000000000000" pitchFamily="66" charset="0"/>
                <a:cs typeface="Mongolian Baiti" panose="03000500000000000000" pitchFamily="66" charset="0"/>
              </a:rPr>
              <a:t>0</a:t>
            </a: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8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9B07D3E3-7E83-E64C-00CB-7BED09E659E6}"/>
              </a:ext>
            </a:extLst>
          </p:cNvPr>
          <p:cNvGrpSpPr/>
          <p:nvPr/>
        </p:nvGrpSpPr>
        <p:grpSpPr>
          <a:xfrm>
            <a:off x="16133486" y="7614220"/>
            <a:ext cx="1120209" cy="1120209"/>
            <a:chOff x="0" y="0"/>
            <a:chExt cx="1120207" cy="1120207"/>
          </a:xfrm>
        </p:grpSpPr>
        <p:sp>
          <p:nvSpPr>
            <p:cNvPr id="17" name="Line">
              <a:extLst>
                <a:ext uri="{FF2B5EF4-FFF2-40B4-BE49-F238E27FC236}">
                  <a16:creationId xmlns:a16="http://schemas.microsoft.com/office/drawing/2014/main" id="{377B69A8-536E-5B8A-7D82-1C4BC3C09191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9EC4CEF4-C564-B652-93B1-FC7A9EEB5817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EE480138-6BB0-153C-8FBD-51411A72CE32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77713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29B55-54AF-1F6B-D5BE-0552496F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C3DC92-26C1-7AEC-C977-A9CBFF03D9A5}"/>
              </a:ext>
            </a:extLst>
          </p:cNvPr>
          <p:cNvSpPr/>
          <p:nvPr/>
        </p:nvSpPr>
        <p:spPr>
          <a:xfrm>
            <a:off x="0" y="4981"/>
            <a:ext cx="24384000" cy="13698388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BDB34-D0BB-2C6A-482F-B3CB6D72FF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0"/>
            <a:ext cx="24384000" cy="13706040"/>
          </a:xfrm>
          <a:prstGeom prst="rect">
            <a:avLst/>
          </a:prstGeom>
        </p:spPr>
      </p:pic>
      <p:sp>
        <p:nvSpPr>
          <p:cNvPr id="445" name="Commerce">
            <a:extLst>
              <a:ext uri="{FF2B5EF4-FFF2-40B4-BE49-F238E27FC236}">
                <a16:creationId xmlns:a16="http://schemas.microsoft.com/office/drawing/2014/main" id="{E2B8A78F-7FDF-50B2-EAD2-3CD132F0CF9D}"/>
              </a:ext>
            </a:extLst>
          </p:cNvPr>
          <p:cNvSpPr txBox="1"/>
          <p:nvPr/>
        </p:nvSpPr>
        <p:spPr>
          <a:xfrm>
            <a:off x="815537" y="739577"/>
            <a:ext cx="6059351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Cost Structure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3156DD8A-A9F0-E709-02D8-F567B24FAA35}"/>
              </a:ext>
            </a:extLst>
          </p:cNvPr>
          <p:cNvSpPr txBox="1"/>
          <p:nvPr/>
        </p:nvSpPr>
        <p:spPr>
          <a:xfrm>
            <a:off x="2073343" y="4960045"/>
            <a:ext cx="20237315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Core expenses include software development, hosting and cloud storage, cybersecurity, geolocation infrastructure, and marketing. Additional costs cover legal compliance, community verification, and partnership onboarding. </a:t>
            </a:r>
          </a:p>
          <a:p>
            <a:pPr lvl="1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The ideal estimated prototype and launch budget: R300,000 – R700,000.</a:t>
            </a: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D9B4AE1D-379E-0D11-6739-E51E48C3E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836789-4899-0A55-270C-3843032B3A5D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B02CBA-3780-3C0F-ED4F-42FDC5BF3ED1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1BE7209-3DB6-5F18-497A-447E078051E9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18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6CE86B-E81D-7E16-B375-A157D4F1A462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2971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7155-4E27-C198-D257-A43B618E0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090EC6-92AE-C03D-4E97-53B876B90D22}"/>
              </a:ext>
            </a:extLst>
          </p:cNvPr>
          <p:cNvSpPr/>
          <p:nvPr/>
        </p:nvSpPr>
        <p:spPr>
          <a:xfrm>
            <a:off x="0" y="4981"/>
            <a:ext cx="24384000" cy="13698388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62B7E-FD1C-F744-DD86-DF2DD52616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0"/>
            <a:ext cx="24384000" cy="13706040"/>
          </a:xfrm>
          <a:prstGeom prst="rect">
            <a:avLst/>
          </a:prstGeom>
        </p:spPr>
      </p:pic>
      <p:sp>
        <p:nvSpPr>
          <p:cNvPr id="445" name="Commerce">
            <a:extLst>
              <a:ext uri="{FF2B5EF4-FFF2-40B4-BE49-F238E27FC236}">
                <a16:creationId xmlns:a16="http://schemas.microsoft.com/office/drawing/2014/main" id="{5D210144-E6D0-DFB3-40F8-806701641264}"/>
              </a:ext>
            </a:extLst>
          </p:cNvPr>
          <p:cNvSpPr txBox="1"/>
          <p:nvPr/>
        </p:nvSpPr>
        <p:spPr>
          <a:xfrm>
            <a:off x="815537" y="739577"/>
            <a:ext cx="11584903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Cost Structure - Breakdown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AE997144-61A6-4C0A-1E16-078FF3383DFA}"/>
              </a:ext>
            </a:extLst>
          </p:cNvPr>
          <p:cNvSpPr txBox="1"/>
          <p:nvPr/>
        </p:nvSpPr>
        <p:spPr>
          <a:xfrm>
            <a:off x="2073343" y="2744054"/>
            <a:ext cx="20237315" cy="8227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App Development Cost Summary (South Africa)</a:t>
            </a:r>
          </a:p>
          <a:p>
            <a:pPr lvl="1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marL="685800" lvl="1" indent="-685800">
              <a:buFontTx/>
              <a:buChar char="-"/>
            </a:pPr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Development (Frontend + Backend + Integrations): R260,000 – R950,000</a:t>
            </a:r>
          </a:p>
          <a:p>
            <a:pPr marL="685800" lvl="1" indent="-685800">
              <a:buFontTx/>
              <a:buChar char="-"/>
            </a:pPr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UI/UX Design &amp; Branding: R15,000 – R30,000</a:t>
            </a:r>
          </a:p>
          <a:p>
            <a:pPr marL="685800" lvl="1" indent="-685800">
              <a:buFontTx/>
              <a:buChar char="-"/>
            </a:pPr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Firebase Cloud Storage &amp; Hosting: ~R800 – R1,300/month additional infrastructure</a:t>
            </a:r>
          </a:p>
          <a:p>
            <a:pPr marL="685800" lvl="1" indent="-685800">
              <a:buFontTx/>
              <a:buChar char="-"/>
            </a:pPr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Security (SSL &amp; Monitoring): R500 – R1,000/year</a:t>
            </a:r>
          </a:p>
          <a:p>
            <a:pPr marL="685800" lvl="1" indent="-685800">
              <a:buFontTx/>
              <a:buChar char="-"/>
            </a:pPr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Maintenance &amp; Updates: R5,000 – R15,000/year</a:t>
            </a:r>
          </a:p>
          <a:p>
            <a:pPr lvl="1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Total Initial Cost: ~R290,000 – R990,000</a:t>
            </a: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Annual Maintenance &amp; Hosting: ~R12,000 – R20,000</a:t>
            </a: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414A18FB-2820-CB83-C3CB-14B61B9C2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4D6FFE-D6FC-7A3C-8E2D-3346C4EE31A3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E9AA04-FE4B-1F9E-71A6-7B2B78FB1ED2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98C474C-3538-2E5B-B776-02ACF128A72D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19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96E1B4-AB46-C228-10AF-DD0BDB4E53AD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" name="Commerce">
            <a:extLst>
              <a:ext uri="{FF2B5EF4-FFF2-40B4-BE49-F238E27FC236}">
                <a16:creationId xmlns:a16="http://schemas.microsoft.com/office/drawing/2014/main" id="{E6C71C66-7327-2F69-14A1-FF29B2E1DAA3}"/>
              </a:ext>
            </a:extLst>
          </p:cNvPr>
          <p:cNvSpPr txBox="1"/>
          <p:nvPr/>
        </p:nvSpPr>
        <p:spPr>
          <a:xfrm>
            <a:off x="815537" y="11501789"/>
            <a:ext cx="2329238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ctr"/>
            <a:r>
              <a:rPr lang="en-US" sz="2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Sources: i) </a:t>
            </a:r>
            <a:r>
              <a:rPr lang="en-GB" sz="2400">
                <a:hlinkClick r:id="rId5"/>
              </a:rPr>
              <a:t>Firebase Pricing</a:t>
            </a:r>
            <a:r>
              <a:rPr lang="en-US" sz="2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ii) </a:t>
            </a:r>
            <a:r>
              <a:rPr lang="en-US" sz="2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  <a:hlinkClick r:id="rId6"/>
              </a:rPr>
              <a:t>MyBroadband: Cloud Hosting South Africa</a:t>
            </a:r>
            <a:r>
              <a:rPr lang="en-US" sz="2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iii) </a:t>
            </a:r>
            <a:r>
              <a:rPr lang="en-US" sz="2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  <a:hlinkClick r:id="rId7"/>
              </a:rPr>
              <a:t>Bunnypants: Website Maintenance Costs</a:t>
            </a:r>
            <a:r>
              <a:rPr lang="en-US" sz="2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iv) </a:t>
            </a:r>
            <a:r>
              <a:rPr lang="en-US" sz="2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  <a:hlinkClick r:id="rId8"/>
              </a:rPr>
              <a:t>Zealousys: Mobile App Costs in South Africa</a:t>
            </a:r>
            <a:endParaRPr lang="en-US" sz="24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4129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1A4613-4C55-4AE7-6852-79614CD8A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84EE5DB-A41B-0C05-12A2-D6A77EC39F2D}"/>
              </a:ext>
            </a:extLst>
          </p:cNvPr>
          <p:cNvSpPr/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53535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100" name="Commerce">
            <a:extLst>
              <a:ext uri="{FF2B5EF4-FFF2-40B4-BE49-F238E27FC236}">
                <a16:creationId xmlns:a16="http://schemas.microsoft.com/office/drawing/2014/main" id="{4A7317EA-E7C2-68E0-53F1-EDA7FEC96DCD}"/>
              </a:ext>
            </a:extLst>
          </p:cNvPr>
          <p:cNvSpPr txBox="1"/>
          <p:nvPr/>
        </p:nvSpPr>
        <p:spPr>
          <a:xfrm>
            <a:off x="815537" y="739577"/>
            <a:ext cx="3292568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D92BF-2351-6383-EB3D-BC1337A14B74}"/>
              </a:ext>
            </a:extLst>
          </p:cNvPr>
          <p:cNvSpPr txBox="1"/>
          <p:nvPr/>
        </p:nvSpPr>
        <p:spPr>
          <a:xfrm>
            <a:off x="815537" y="2158424"/>
            <a:ext cx="11624556" cy="9941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AU" sz="3200" b="1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+ PROBLEM STATEMENT</a:t>
            </a:r>
          </a:p>
          <a:p>
            <a:r>
              <a:rPr lang="en-AU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   </a:t>
            </a:r>
            <a:r>
              <a:rPr lang="en-US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Definition of the problem supported by data and evidence; main pain points and impact on affected groups.</a:t>
            </a:r>
            <a:endParaRPr lang="en-AU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endParaRPr lang="en-AU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r>
              <a:rPr lang="en-AU" sz="3200" b="1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+ SOLUTION</a:t>
            </a:r>
          </a:p>
          <a:p>
            <a:r>
              <a:rPr lang="en-AU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   </a:t>
            </a:r>
            <a:r>
              <a:rPr lang="en-US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Overview of the solution, its function, and key features addressing the identified problem.</a:t>
            </a:r>
          </a:p>
          <a:p>
            <a:endParaRPr lang="en-AU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r>
              <a:rPr lang="en-AU" sz="3200" b="1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+ CUSTOMER SEGMENTS</a:t>
            </a:r>
          </a:p>
          <a:p>
            <a:r>
              <a:rPr lang="en-AU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   </a:t>
            </a:r>
            <a:r>
              <a:rPr lang="en-US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Target users and paying customers, including key characteristics, needs, and motivations.</a:t>
            </a:r>
            <a:endParaRPr lang="en-AU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endParaRPr lang="en-AU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r>
              <a:rPr lang="en-AU" sz="3200" b="1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+ UNIQUE VALUE PROPOSITION</a:t>
            </a:r>
          </a:p>
          <a:p>
            <a:r>
              <a:rPr lang="en-AU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   </a:t>
            </a:r>
            <a:r>
              <a:rPr lang="en-US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Distinct value offered, competitive differentiation, and core user benefits.</a:t>
            </a:r>
          </a:p>
          <a:p>
            <a:endParaRPr lang="en-AU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r>
              <a:rPr lang="en-GB" sz="3200" b="1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+ DISTRIBUTION CHANNELS</a:t>
            </a:r>
          </a:p>
          <a:p>
            <a:r>
              <a:rPr lang="en-GB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   </a:t>
            </a:r>
            <a:r>
              <a:rPr lang="en-US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Platforms, access points, and strategies for reaching and engaging users.</a:t>
            </a:r>
            <a:endParaRPr lang="en-AU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endParaRPr lang="en-GB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2FA5DB-3782-66E5-6C1A-EAFE3AEDC114}"/>
              </a:ext>
            </a:extLst>
          </p:cNvPr>
          <p:cNvSpPr txBox="1"/>
          <p:nvPr/>
        </p:nvSpPr>
        <p:spPr>
          <a:xfrm>
            <a:off x="12440093" y="2158424"/>
            <a:ext cx="11624556" cy="9941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200" b="1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+ GROWTH METRICS</a:t>
            </a:r>
          </a:p>
          <a:p>
            <a:r>
              <a:rPr lang="en-GB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   </a:t>
            </a:r>
            <a:r>
              <a:rPr lang="en-US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Key indicators of success such as user growth, engagement, partnerships, and revenue.</a:t>
            </a:r>
            <a:endParaRPr lang="en-GB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r>
              <a:rPr lang="en-GB" sz="3200" b="1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+ UNFAIR ADVANTAGE</a:t>
            </a:r>
          </a:p>
          <a:p>
            <a:r>
              <a:rPr lang="en-GB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   </a:t>
            </a:r>
            <a:r>
              <a:rPr lang="en-US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Competitive strengths, unique expertise, technology, and partnerships.</a:t>
            </a:r>
            <a:endParaRPr lang="en-AU" sz="3200" b="1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r>
              <a:rPr lang="en-AU" sz="3200" b="1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+ COST STRUCTURE</a:t>
            </a:r>
          </a:p>
          <a:p>
            <a:r>
              <a:rPr lang="en-AU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   </a:t>
            </a:r>
            <a:r>
              <a:rPr lang="en-US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Primary expenses for development, operations, and scaling.</a:t>
            </a:r>
            <a:endParaRPr lang="en-AU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endParaRPr lang="en-AU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r>
              <a:rPr lang="en-AU" sz="3200" b="1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+ REVENUE STREAMS</a:t>
            </a:r>
          </a:p>
          <a:p>
            <a:r>
              <a:rPr lang="en-AU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   </a:t>
            </a:r>
            <a:r>
              <a:rPr lang="en-US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Income sources through pricing models, subscriptions, and partnerships.</a:t>
            </a:r>
          </a:p>
          <a:p>
            <a:endParaRPr lang="en-US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r>
              <a:rPr lang="en-AU" sz="3200" b="1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+ DATA SECURITY &amp; INTEGRITY</a:t>
            </a:r>
          </a:p>
          <a:p>
            <a:r>
              <a:rPr lang="en-AU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   </a:t>
            </a:r>
            <a:r>
              <a:rPr lang="en-US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Measures and protocols ensuring user data is safe, reliable, and handled with trust throughout the platform.</a:t>
            </a:r>
          </a:p>
          <a:p>
            <a:endParaRPr lang="en-US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r>
              <a:rPr lang="en-AU" sz="3200" b="1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+ SSDLC</a:t>
            </a:r>
          </a:p>
          <a:p>
            <a:r>
              <a:rPr lang="en-AU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     </a:t>
            </a:r>
            <a:r>
              <a:rPr lang="en-US" sz="3200" i="1" dirty="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Secure Software Development </a:t>
            </a:r>
            <a:r>
              <a:rPr lang="en-US" sz="3200" i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Life Cycle.</a:t>
            </a:r>
            <a:endParaRPr lang="en-AU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endParaRPr lang="en-AU" sz="3200" i="1" dirty="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</p:txBody>
      </p:sp>
      <p:pic>
        <p:nvPicPr>
          <p:cNvPr id="8" name="Picture 7" descr="A logo with text on it&#10;&#10;AI-generated content may be incorrect.">
            <a:extLst>
              <a:ext uri="{FF2B5EF4-FFF2-40B4-BE49-F238E27FC236}">
                <a16:creationId xmlns:a16="http://schemas.microsoft.com/office/drawing/2014/main" id="{D12017DE-4E3E-8D5B-71F2-4AEF49C38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C00D06-BEE0-7C12-A9E0-41D1D448A132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5ADDBAA-BAF1-BF03-8E7D-7B5CB2F5AEE4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9877DD6D-84F0-F720-9310-FC4D85A761DB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2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2ECC55F-0079-CB30-C8CD-66458577A827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1766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B0870-9B61-8B75-06B9-9B3749951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F8EC9E-90DB-F49A-FDAF-556690369B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D6BF0B-B5B7-0851-4B6A-3AD3611EE489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50C935-3347-644E-270B-4CADFFEB6D82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945D129-EE74-FCFA-DE28-C104998B2458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20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8313C6-0FD9-E77F-38C3-2CEF7640BE32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0" name="Continuous">
            <a:extLst>
              <a:ext uri="{FF2B5EF4-FFF2-40B4-BE49-F238E27FC236}">
                <a16:creationId xmlns:a16="http://schemas.microsoft.com/office/drawing/2014/main" id="{BB3AB38B-D3E0-34D2-7F0C-CFB8CA635AA8}"/>
              </a:ext>
            </a:extLst>
          </p:cNvPr>
          <p:cNvSpPr txBox="1"/>
          <p:nvPr/>
        </p:nvSpPr>
        <p:spPr>
          <a:xfrm>
            <a:off x="4300038" y="6922056"/>
            <a:ext cx="10309091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Streams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58B5199F-E08B-2E7F-45D0-CA88F4B345A7}"/>
              </a:ext>
            </a:extLst>
          </p:cNvPr>
          <p:cNvSpPr txBox="1"/>
          <p:nvPr/>
        </p:nvSpPr>
        <p:spPr>
          <a:xfrm>
            <a:off x="2657252" y="3877826"/>
            <a:ext cx="11164595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Revenue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EE4EFD50-0E8C-6987-EFB8-E8E3BA66F295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>
                <a:latin typeface="Mongolian Baiti" panose="03000500000000000000" pitchFamily="66" charset="0"/>
                <a:cs typeface="Mongolian Baiti" panose="03000500000000000000" pitchFamily="66" charset="0"/>
              </a:rPr>
              <a:t>0</a:t>
            </a: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9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F8AFA106-13B6-4376-CB95-FB1C0B7C53A0}"/>
              </a:ext>
            </a:extLst>
          </p:cNvPr>
          <p:cNvGrpSpPr/>
          <p:nvPr/>
        </p:nvGrpSpPr>
        <p:grpSpPr>
          <a:xfrm>
            <a:off x="14910743" y="7614219"/>
            <a:ext cx="1120209" cy="1120209"/>
            <a:chOff x="0" y="0"/>
            <a:chExt cx="1120207" cy="1120207"/>
          </a:xfrm>
        </p:grpSpPr>
        <p:sp>
          <p:nvSpPr>
            <p:cNvPr id="17" name="Line">
              <a:extLst>
                <a:ext uri="{FF2B5EF4-FFF2-40B4-BE49-F238E27FC236}">
                  <a16:creationId xmlns:a16="http://schemas.microsoft.com/office/drawing/2014/main" id="{218D2CA1-39A2-EFDA-29FC-C402A187343F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092EF534-AF44-AEC6-316B-DC06F804FD46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FB6A4D14-7635-DA54-AFED-18B5D55D7961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68034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D698B-D84D-6325-7A80-C98407944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A5FF9D-DE10-6C72-1DF0-07BDA884638D}"/>
              </a:ext>
            </a:extLst>
          </p:cNvPr>
          <p:cNvSpPr/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445" name="Commerce">
            <a:extLst>
              <a:ext uri="{FF2B5EF4-FFF2-40B4-BE49-F238E27FC236}">
                <a16:creationId xmlns:a16="http://schemas.microsoft.com/office/drawing/2014/main" id="{6953D58C-ACB9-CE3E-E79E-F30E526DD0C8}"/>
              </a:ext>
            </a:extLst>
          </p:cNvPr>
          <p:cNvSpPr txBox="1"/>
          <p:nvPr/>
        </p:nvSpPr>
        <p:spPr>
          <a:xfrm>
            <a:off x="815537" y="739577"/>
            <a:ext cx="7253589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Revenue Streams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B543F2D9-873E-35E7-1E16-049334FBA4D5}"/>
              </a:ext>
            </a:extLst>
          </p:cNvPr>
          <p:cNvSpPr txBox="1"/>
          <p:nvPr/>
        </p:nvSpPr>
        <p:spPr>
          <a:xfrm>
            <a:off x="2006464" y="3728940"/>
            <a:ext cx="18945223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Freemium model for general users, ensuring accessibility.</a:t>
            </a:r>
          </a:p>
          <a:p>
            <a:pPr lvl="1"/>
            <a:endParaRPr lang="en-US" sz="40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marL="571500" lvl="1" indent="-571500">
              <a:buFontTx/>
              <a:buChar char="-"/>
            </a:pPr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Business subscriptions for verified safe space listings and analytics dashboards.</a:t>
            </a:r>
          </a:p>
          <a:p>
            <a:pPr marL="571500" lvl="1" indent="-571500">
              <a:buFontTx/>
              <a:buChar char="-"/>
            </a:pPr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Government and NGO partnerships for data licensing and API access.</a:t>
            </a:r>
          </a:p>
          <a:p>
            <a:pPr marL="571500" lvl="1" indent="-571500">
              <a:buFontTx/>
              <a:buChar char="-"/>
            </a:pPr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Corporate sponsorships under safety and CSR programs.</a:t>
            </a:r>
          </a:p>
          <a:p>
            <a:pPr marL="571500" lvl="1" indent="-571500">
              <a:buFontTx/>
              <a:buChar char="-"/>
            </a:pPr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In-app advertising from vetted safety-related brands and services.</a:t>
            </a:r>
          </a:p>
          <a:p>
            <a:pPr marL="571500" lvl="1" indent="-571500">
              <a:buFontTx/>
              <a:buChar char="-"/>
            </a:pPr>
            <a:endParaRPr lang="en-US" sz="40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marL="571500" lvl="1" indent="-571500">
              <a:buFontTx/>
              <a:buChar char="-"/>
            </a:pPr>
            <a:endParaRPr lang="en-US" sz="40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This hybrid model ensures affordability for users while maintaining financial sustainability and scalability for investors.</a:t>
            </a: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68CCA57E-64D8-DAD4-E17A-247C0B3B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8DA62C-1399-101F-0404-24BA624FD7CC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06745A-F030-A044-A515-ED0AC63DB4F7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56A48D4-02DF-9A5A-0168-1CFD37641F86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21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6A8029-0BDD-38B3-C547-EFAEEC3E885F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6700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B5637-69A7-4DA2-3CBD-06C00DACF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8F42C0-6A1A-B703-F2AD-45DC367472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482E06-DA62-3249-73CB-5F745FF93A23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BAC12-D60A-BB32-B1EC-9B054FB7AA32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B1CD184-A0C7-3656-0CDD-E14E555C54BF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22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D096E9-1AD0-916C-D3E5-31AE181B692B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0" name="Continuous">
            <a:extLst>
              <a:ext uri="{FF2B5EF4-FFF2-40B4-BE49-F238E27FC236}">
                <a16:creationId xmlns:a16="http://schemas.microsoft.com/office/drawing/2014/main" id="{B2D411A1-D4A7-B523-D0A0-20C05E000D7A}"/>
              </a:ext>
            </a:extLst>
          </p:cNvPr>
          <p:cNvSpPr txBox="1"/>
          <p:nvPr/>
        </p:nvSpPr>
        <p:spPr>
          <a:xfrm>
            <a:off x="4300038" y="6922056"/>
            <a:ext cx="14009223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&amp; Integrity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ED4882C0-2638-0460-7B98-07267B4BCCAE}"/>
              </a:ext>
            </a:extLst>
          </p:cNvPr>
          <p:cNvSpPr txBox="1"/>
          <p:nvPr/>
        </p:nvSpPr>
        <p:spPr>
          <a:xfrm>
            <a:off x="2657252" y="3877826"/>
            <a:ext cx="16958489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Data Security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10D737F7-44DB-60CA-D17E-DCF42B6A46D6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10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05053A5A-5004-0BCD-280D-C053FD9FE6D4}"/>
              </a:ext>
            </a:extLst>
          </p:cNvPr>
          <p:cNvGrpSpPr/>
          <p:nvPr/>
        </p:nvGrpSpPr>
        <p:grpSpPr>
          <a:xfrm>
            <a:off x="18309261" y="7614219"/>
            <a:ext cx="1120209" cy="1120209"/>
            <a:chOff x="0" y="0"/>
            <a:chExt cx="1120207" cy="1120207"/>
          </a:xfrm>
        </p:grpSpPr>
        <p:sp>
          <p:nvSpPr>
            <p:cNvPr id="17" name="Line">
              <a:extLst>
                <a:ext uri="{FF2B5EF4-FFF2-40B4-BE49-F238E27FC236}">
                  <a16:creationId xmlns:a16="http://schemas.microsoft.com/office/drawing/2014/main" id="{05C8CD3E-8177-7C14-49EF-363C1FFA3C6F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86DA59D6-7B26-A9EA-4BD8-B77B369FA2E7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36689A11-71DB-2CD3-3549-2FE21D55E00B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1180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EB91C-1433-DBCA-2842-AD9AA2B02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170D29-B8DF-44BE-DD18-A0D54EBE8E05}"/>
              </a:ext>
            </a:extLst>
          </p:cNvPr>
          <p:cNvSpPr/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445" name="Commerce">
            <a:extLst>
              <a:ext uri="{FF2B5EF4-FFF2-40B4-BE49-F238E27FC236}">
                <a16:creationId xmlns:a16="http://schemas.microsoft.com/office/drawing/2014/main" id="{09D9FBD4-7033-95CA-CFB6-61A89E65A735}"/>
              </a:ext>
            </a:extLst>
          </p:cNvPr>
          <p:cNvSpPr txBox="1"/>
          <p:nvPr/>
        </p:nvSpPr>
        <p:spPr>
          <a:xfrm>
            <a:off x="815537" y="739577"/>
            <a:ext cx="5714706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Data Security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E9E559D6-36FE-F090-6C98-C64D4F8A2E54}"/>
              </a:ext>
            </a:extLst>
          </p:cNvPr>
          <p:cNvSpPr txBox="1"/>
          <p:nvPr/>
        </p:nvSpPr>
        <p:spPr>
          <a:xfrm>
            <a:off x="2006464" y="3991985"/>
            <a:ext cx="19875341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36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User Protection: All personal data, SOS alerts, and evidence are end-to-end encrypted (AES-256) and stored on secure, monitored cloud infrastructure.</a:t>
            </a:r>
          </a:p>
          <a:p>
            <a:pPr lvl="1"/>
            <a:endParaRPr lang="en-US" sz="36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36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Access Control: Role-based permissions, multi-factor authentication (MFA), and audit logs ensure only authorized access.</a:t>
            </a:r>
          </a:p>
          <a:p>
            <a:pPr lvl="1"/>
            <a:endParaRPr lang="en-US" sz="36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36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Database Security: Protected against SQL injection, weak authentication, and misconfigurations through secure coding, encryption at rest, and restricted access policies.</a:t>
            </a:r>
          </a:p>
          <a:p>
            <a:pPr lvl="1"/>
            <a:endParaRPr lang="en-US" sz="36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36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Compliance: Fully aligned with POPIA, Cybercrimes Act (2021), and SAPS protocols for lawful and ethical data management.</a:t>
            </a:r>
          </a:p>
          <a:p>
            <a:pPr lvl="1"/>
            <a:endParaRPr lang="en-US" sz="36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36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Data Use: No personal data is sold or shared; only anonymized insights are used via the Crime Tracking API to improve safety awareness.</a:t>
            </a: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590B3B65-AE14-04C9-AA3E-A68184877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E5F5D0-BBE5-FBDD-EE25-FBBE8D74CB55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13B043-9C1B-CFDB-B92A-47AEC763FEF4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611267-7DE9-327B-DC40-360692B2A35E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23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C16D0E-561C-7BEE-A099-3849419BFA3B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4" name="Commerce">
            <a:extLst>
              <a:ext uri="{FF2B5EF4-FFF2-40B4-BE49-F238E27FC236}">
                <a16:creationId xmlns:a16="http://schemas.microsoft.com/office/drawing/2014/main" id="{58816275-3E08-9796-0364-8010994137E2}"/>
              </a:ext>
            </a:extLst>
          </p:cNvPr>
          <p:cNvSpPr txBox="1"/>
          <p:nvPr/>
        </p:nvSpPr>
        <p:spPr>
          <a:xfrm>
            <a:off x="2006465" y="2338428"/>
            <a:ext cx="1987534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36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User safety extends beyond physical protection — it includes safeguarding their personal and digital data. Our platform is built with privacy, security, and transparency as core principles.</a:t>
            </a:r>
          </a:p>
        </p:txBody>
      </p:sp>
    </p:spTree>
    <p:extLst>
      <p:ext uri="{BB962C8B-B14F-4D97-AF65-F5344CB8AC3E}">
        <p14:creationId xmlns:p14="http://schemas.microsoft.com/office/powerpoint/2010/main" val="38478780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31490-4C09-F207-60E7-CD495DE54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F81D2-AC29-EB9B-A6AF-DC0CC0E5DF66}"/>
              </a:ext>
            </a:extLst>
          </p:cNvPr>
          <p:cNvSpPr/>
          <p:nvPr/>
        </p:nvSpPr>
        <p:spPr>
          <a:xfrm>
            <a:off x="0" y="0"/>
            <a:ext cx="24384000" cy="13703368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445" name="Commerce">
            <a:extLst>
              <a:ext uri="{FF2B5EF4-FFF2-40B4-BE49-F238E27FC236}">
                <a16:creationId xmlns:a16="http://schemas.microsoft.com/office/drawing/2014/main" id="{CF494972-BFE6-4BA9-FDC9-D4BD1EDB4F0A}"/>
              </a:ext>
            </a:extLst>
          </p:cNvPr>
          <p:cNvSpPr txBox="1"/>
          <p:nvPr/>
        </p:nvSpPr>
        <p:spPr>
          <a:xfrm>
            <a:off x="815537" y="739577"/>
            <a:ext cx="5828519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Data Integrity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F7E1F100-6947-3E46-BC2C-44EEAA4B410B}"/>
              </a:ext>
            </a:extLst>
          </p:cNvPr>
          <p:cNvSpPr txBox="1"/>
          <p:nvPr/>
        </p:nvSpPr>
        <p:spPr>
          <a:xfrm>
            <a:off x="2006464" y="2497834"/>
            <a:ext cx="20237316" cy="8720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Evidence Protection: Time-stamped, encrypted vaults preserve the authenticity of audio, photo, and video uploads for legal verification.</a:t>
            </a:r>
          </a:p>
          <a:p>
            <a:pPr lvl="1"/>
            <a:endParaRPr lang="en-US" sz="40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Accuracy &amp; Reliability: Automated data validation and tamper-proof storage ensure that alerts, logs, and reports remain accurate and trustworthy.</a:t>
            </a:r>
          </a:p>
          <a:p>
            <a:pPr lvl="1"/>
            <a:endParaRPr lang="en-US" sz="40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Chain of Custody: Each evidence record is digitally signed and version-tracked, maintaining transparency for investigation processes.</a:t>
            </a:r>
          </a:p>
          <a:p>
            <a:pPr lvl="1"/>
            <a:endParaRPr lang="en-US" sz="40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Transparency: Regular audits, penetration tests, and monitoring safeguard system reliability and public confidence.</a:t>
            </a:r>
          </a:p>
          <a:p>
            <a:pPr lvl="1"/>
            <a:endParaRPr lang="en-US" sz="40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0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Ethical Assurance: Integrity measures reinforce accountability between users, law enforcement, and community partners — ensuring trust in every digital interaction.</a:t>
            </a: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76F6A23B-750F-2185-68E1-D58FBCA40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002DDF-7840-2195-3222-05C3DD6253D3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89F353-A5DA-2CFC-35B4-9E7D3DA8641D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67FC299-CB91-423F-ED2C-EB9902759121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24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A90F7E-3F05-2130-D63D-154F16BEA23C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2255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894EE-79FD-7E79-184D-184A84F4D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AE63C-34B8-9C32-3E64-D8A0086CE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B4EDEB-0DDD-52FF-3FF2-4BD7394150AC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B728AF-00A2-BC0A-BCBF-C495B1E77BB3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EDD7781C-454D-1EA6-6071-9BA83E5FDD92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25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F8E609-AAF4-3C8D-3565-C95E0D0C18FF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5A610D6E-5B28-E205-E76B-C9666797AE2A}"/>
              </a:ext>
            </a:extLst>
          </p:cNvPr>
          <p:cNvSpPr txBox="1"/>
          <p:nvPr/>
        </p:nvSpPr>
        <p:spPr>
          <a:xfrm>
            <a:off x="2657252" y="3877826"/>
            <a:ext cx="10207923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SSDLC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2184F9D4-561C-52D5-E10D-0A6A63CC5E46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11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96DF631D-1E3E-F99C-B9B6-5A41FFC800E3}"/>
              </a:ext>
            </a:extLst>
          </p:cNvPr>
          <p:cNvGrpSpPr/>
          <p:nvPr/>
        </p:nvGrpSpPr>
        <p:grpSpPr>
          <a:xfrm>
            <a:off x="13204386" y="4782641"/>
            <a:ext cx="1120209" cy="1120209"/>
            <a:chOff x="0" y="0"/>
            <a:chExt cx="1120207" cy="1120207"/>
          </a:xfrm>
        </p:grpSpPr>
        <p:sp>
          <p:nvSpPr>
            <p:cNvPr id="17" name="Line">
              <a:extLst>
                <a:ext uri="{FF2B5EF4-FFF2-40B4-BE49-F238E27FC236}">
                  <a16:creationId xmlns:a16="http://schemas.microsoft.com/office/drawing/2014/main" id="{BF0C6B5D-4D24-BD45-2364-42B2D6761531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223DBCF0-B9ED-96A9-DD89-A7E8DF980C2B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44B3227D-A304-4597-01EF-23D6B4F92B53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92271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B2361-841A-F47E-EC90-BDA0DEAC4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FAD1B4-FE56-8CE9-B027-AF5A03EB54D4}"/>
              </a:ext>
            </a:extLst>
          </p:cNvPr>
          <p:cNvSpPr/>
          <p:nvPr/>
        </p:nvSpPr>
        <p:spPr>
          <a:xfrm>
            <a:off x="0" y="148857"/>
            <a:ext cx="24384000" cy="13554512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445" name="Commerce">
            <a:extLst>
              <a:ext uri="{FF2B5EF4-FFF2-40B4-BE49-F238E27FC236}">
                <a16:creationId xmlns:a16="http://schemas.microsoft.com/office/drawing/2014/main" id="{0027858B-CFC8-15F9-B4FE-C1D49286B02C}"/>
              </a:ext>
            </a:extLst>
          </p:cNvPr>
          <p:cNvSpPr txBox="1"/>
          <p:nvPr/>
        </p:nvSpPr>
        <p:spPr>
          <a:xfrm>
            <a:off x="815537" y="739577"/>
            <a:ext cx="3295774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SSDLC</a:t>
            </a:r>
            <a:endParaRPr lang="en-ZA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5609D5BA-168A-AF88-CEA2-1C9477D580E8}"/>
              </a:ext>
            </a:extLst>
          </p:cNvPr>
          <p:cNvSpPr txBox="1"/>
          <p:nvPr/>
        </p:nvSpPr>
        <p:spPr>
          <a:xfrm>
            <a:off x="2006465" y="1836113"/>
            <a:ext cx="19875341" cy="10043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3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Requirements &amp; Planning – Documented panic-alert workflow, admin roles, and Firebase usage; ensure data-flow diagrams note storage of recordings/locations, and codify privacy obligations (POPIA/GDPR) plus consent language in product specs.</a:t>
            </a:r>
          </a:p>
          <a:p>
            <a:pPr lvl="1"/>
            <a:endParaRPr lang="en-US" sz="34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3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Design &amp; Threat Modeling – Centralise Firebase rules as the main enforcement point; map attack surfaces (auth flows, Firestore writes, Storage uploads) and record mitigations such as role-based panic-alert updates, seeding controls for stations, and abuse cases (spoofed alerts, replay).</a:t>
            </a:r>
          </a:p>
          <a:p>
            <a:pPr lvl="1"/>
            <a:endParaRPr lang="en-US" sz="34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3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Implementation &amp; Verification – TypeScript strict mode and linting already help; expand Firestore rules tests with @firebase/rules-unit-testing, add unit/</a:t>
            </a:r>
            <a:r>
              <a:rPr lang="en-US" sz="3400" b="1" err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integtrity</a:t>
            </a:r>
            <a:r>
              <a:rPr lang="en-US" sz="3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 tests for panic alerts and admin UI, and run dependency scans (npm audit).</a:t>
            </a:r>
          </a:p>
          <a:p>
            <a:pPr lvl="1"/>
            <a:endParaRPr lang="en-US" sz="34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3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Deployment – Use Firebase Hosting preview channels or CI to block merges unless tests/rules pass; version Firestore rules, keep prod/staging projects isolated with separate credentials, and enforce Git reviews for rule changes.</a:t>
            </a:r>
          </a:p>
          <a:p>
            <a:pPr lvl="1"/>
            <a:endParaRPr lang="en-US" sz="34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3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Operations &amp; Response – Enable Firebase App Check, turn on Cloud Logging/Audit Logs for admin actions (acknowledge/resolve), schedule backups for critical collections, and draft an incident runbook (revoking tokens, notifying users, conflict-of-interest escalation).</a:t>
            </a: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C5D6486B-9891-26C0-3744-DE31222FE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EDDEBE-5DBE-0B78-1314-DE8E0300CD73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796EAA-5848-043F-1E49-B4A512672DB0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1C0FCA8-E50B-4641-D28A-17479A160530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26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5A7BF5-545C-4B3C-DE68-0EB4E4BC00E4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4796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632E7-E64C-B7A8-CFA8-774EDADD7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E696D1-454D-3742-6813-3FB3CBDE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33A308-F3EC-C19A-591C-4DEEEE810996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5C4120-4A84-41BA-CCCE-13C5378DCAFD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52D36743-621B-FB27-3837-FF0E6D589A02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27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52D29E-95B5-2DBB-5598-5D7CC6A428E1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0" name="Continuous">
            <a:extLst>
              <a:ext uri="{FF2B5EF4-FFF2-40B4-BE49-F238E27FC236}">
                <a16:creationId xmlns:a16="http://schemas.microsoft.com/office/drawing/2014/main" id="{2BFAFC25-D5FE-1779-4895-BF555A8131A6}"/>
              </a:ext>
            </a:extLst>
          </p:cNvPr>
          <p:cNvSpPr txBox="1"/>
          <p:nvPr/>
        </p:nvSpPr>
        <p:spPr>
          <a:xfrm>
            <a:off x="4300038" y="6922056"/>
            <a:ext cx="11483299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Wrap-up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3F175BCD-ABC7-A818-D091-EC9B9FD7D11E}"/>
              </a:ext>
            </a:extLst>
          </p:cNvPr>
          <p:cNvSpPr txBox="1"/>
          <p:nvPr/>
        </p:nvSpPr>
        <p:spPr>
          <a:xfrm>
            <a:off x="2657252" y="3877826"/>
            <a:ext cx="5041765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The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5A5769BB-7DEA-4FC8-7249-816086980DBD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11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79A6968E-AE1C-0821-4B05-55591DCCA113}"/>
              </a:ext>
            </a:extLst>
          </p:cNvPr>
          <p:cNvGrpSpPr/>
          <p:nvPr/>
        </p:nvGrpSpPr>
        <p:grpSpPr>
          <a:xfrm rot="16200000">
            <a:off x="16120671" y="7640247"/>
            <a:ext cx="1120209" cy="1120209"/>
            <a:chOff x="0" y="0"/>
            <a:chExt cx="1120207" cy="1120207"/>
          </a:xfrm>
        </p:grpSpPr>
        <p:sp>
          <p:nvSpPr>
            <p:cNvPr id="3" name="Line">
              <a:extLst>
                <a:ext uri="{FF2B5EF4-FFF2-40B4-BE49-F238E27FC236}">
                  <a16:creationId xmlns:a16="http://schemas.microsoft.com/office/drawing/2014/main" id="{E2C121DE-75D0-4195-0798-070EFEB1B83C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4" name="Line">
              <a:extLst>
                <a:ext uri="{FF2B5EF4-FFF2-40B4-BE49-F238E27FC236}">
                  <a16:creationId xmlns:a16="http://schemas.microsoft.com/office/drawing/2014/main" id="{DAFE1A93-2A57-45C4-0303-CED08E53290D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8" name="Line">
              <a:extLst>
                <a:ext uri="{FF2B5EF4-FFF2-40B4-BE49-F238E27FC236}">
                  <a16:creationId xmlns:a16="http://schemas.microsoft.com/office/drawing/2014/main" id="{94328AD1-3212-DB8E-579D-9E1A5545C3AD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0022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C42A5-5B76-5B4C-CDE7-05707EF64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4C8FF5-4C33-EA04-192F-62AA31B2A01B}"/>
              </a:ext>
            </a:extLst>
          </p:cNvPr>
          <p:cNvSpPr>
            <a:spLocks/>
          </p:cNvSpPr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7" tIns="45717" rIns="45717" bIns="45717" numCol="1" spcCol="38100" rtlCol="0" anchor="ctr">
            <a:spAutoFit/>
          </a:bodyPr>
          <a:lstStyle/>
          <a:p>
            <a:endParaRPr lang="en-GB" sz="180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1B585A-3E38-0297-18E7-266B7A7F0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75374" y="12052227"/>
            <a:ext cx="2633259" cy="1255089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7" tIns="45717" rIns="45717" bIns="45717" numCol="1" spcCol="38100" rtlCol="0" anchor="ctr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2037B6-EBE4-9291-DFC9-667E10B8D3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9836" y="12355178"/>
            <a:ext cx="2633259" cy="649180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7" tIns="45717" rIns="45717" bIns="45717" numCol="1" spcCol="38100" rtlCol="0" anchor="ctr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722F2EB8-D81A-5A19-6A31-AA7D5BA2F7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994401" y="12374882"/>
            <a:ext cx="503653" cy="52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7" tIns="45717" rIns="45717" bIns="45717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28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11B631-8C91-71A6-73F6-11BEE717AA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98287" y="12311904"/>
            <a:ext cx="895881" cy="649180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7" tIns="45717" rIns="45717" bIns="45717" numCol="1" spcCol="38100" rtlCol="0" anchor="ctr">
            <a:spAutoFit/>
          </a:bodyPr>
          <a:lstStyle/>
          <a:p>
            <a:pPr algn="ctr"/>
            <a:endParaRPr lang="en-GB" sz="240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45" name="Commerce">
            <a:extLst>
              <a:ext uri="{FF2B5EF4-FFF2-40B4-BE49-F238E27FC236}">
                <a16:creationId xmlns:a16="http://schemas.microsoft.com/office/drawing/2014/main" id="{15C1DD79-228C-9F01-CD51-7B1882D51CB0}"/>
              </a:ext>
            </a:extLst>
          </p:cNvPr>
          <p:cNvSpPr txBox="1"/>
          <p:nvPr/>
        </p:nvSpPr>
        <p:spPr>
          <a:xfrm>
            <a:off x="815540" y="739577"/>
            <a:ext cx="10445167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Prototype Walk-Through</a:t>
            </a:r>
          </a:p>
        </p:txBody>
      </p:sp>
      <p:pic>
        <p:nvPicPr>
          <p:cNvPr id="3" name="Picture 2" descr="A logo with text on it&#10;&#10;AI-generated content may be incorrect.">
            <a:extLst>
              <a:ext uri="{FF2B5EF4-FFF2-40B4-BE49-F238E27FC236}">
                <a16:creationId xmlns:a16="http://schemas.microsoft.com/office/drawing/2014/main" id="{48113F18-78A3-2E99-F454-F7787659A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3780" y="315068"/>
            <a:ext cx="1864144" cy="1864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DA122-A2DD-0BD9-B175-3A3BDBFB3FA6}"/>
              </a:ext>
            </a:extLst>
          </p:cNvPr>
          <p:cNvSpPr txBox="1"/>
          <p:nvPr/>
        </p:nvSpPr>
        <p:spPr>
          <a:xfrm>
            <a:off x="12776916" y="5239995"/>
            <a:ext cx="10285028" cy="3785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7" tIns="45717" rIns="45717" bIns="45717" numCol="1" spcCol="38100" rtlCol="0" anchor="t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Website link: </a:t>
            </a:r>
            <a:r>
              <a:rPr lang="en-US" sz="4000" dirty="0">
                <a:solidFill>
                  <a:srgbClr val="FC0FC0"/>
                </a:solidFill>
                <a:ea typeface="+mn-lt"/>
                <a:cs typeface="+mn-lt"/>
              </a:rPr>
              <a:t>https://safe-spaces-361fa.web.app/</a:t>
            </a:r>
            <a:endParaRPr lang="en-US" sz="4000" dirty="0">
              <a:solidFill>
                <a:srgbClr val="FC0FC0"/>
              </a:solidFill>
            </a:endParaRPr>
          </a:p>
          <a:p>
            <a:endParaRPr lang="en-US" sz="400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Login details:</a:t>
            </a:r>
          </a:p>
          <a:p>
            <a: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Email: j</a:t>
            </a:r>
            <a: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acquelinenyamandi@gmail.com</a:t>
            </a:r>
            <a: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Password: Jk990429 </a:t>
            </a:r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" name="Screen Recording 2025-10-27 235141">
            <a:hlinkClick r:id="" action="ppaction://media"/>
            <a:extLst>
              <a:ext uri="{FF2B5EF4-FFF2-40B4-BE49-F238E27FC236}">
                <a16:creationId xmlns:a16="http://schemas.microsoft.com/office/drawing/2014/main" id="{705DE91F-2795-C714-CB28-FE52C05BE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26107" y="1979154"/>
            <a:ext cx="6583363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24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7E6F2-0B10-CFBE-3155-AEA8D407C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E466C4-784F-6034-5503-DB05A18FC433}"/>
              </a:ext>
            </a:extLst>
          </p:cNvPr>
          <p:cNvSpPr>
            <a:spLocks/>
          </p:cNvSpPr>
          <p:nvPr/>
        </p:nvSpPr>
        <p:spPr>
          <a:xfrm>
            <a:off x="0" y="12632"/>
            <a:ext cx="24384000" cy="13690736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574F8C-A38C-512B-5A4D-4233C81709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DA9EA7-F33B-2198-2866-2092E7A47B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46B34B2F-EDAC-7955-2C9E-976C8063A3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29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AA7B67-3466-A6F6-7A7E-58893E8EE2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45" name="Commerce">
            <a:extLst>
              <a:ext uri="{FF2B5EF4-FFF2-40B4-BE49-F238E27FC236}">
                <a16:creationId xmlns:a16="http://schemas.microsoft.com/office/drawing/2014/main" id="{92CFE04B-8008-FC10-57ED-CFCC8E9770E6}"/>
              </a:ext>
            </a:extLst>
          </p:cNvPr>
          <p:cNvSpPr txBox="1"/>
          <p:nvPr/>
        </p:nvSpPr>
        <p:spPr>
          <a:xfrm>
            <a:off x="815537" y="739577"/>
            <a:ext cx="4092467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Summary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7C25F463-5345-94AA-1D52-57C800BC8D6C}"/>
              </a:ext>
            </a:extLst>
          </p:cNvPr>
          <p:cNvSpPr txBox="1"/>
          <p:nvPr/>
        </p:nvSpPr>
        <p:spPr>
          <a:xfrm>
            <a:off x="1624407" y="2390110"/>
            <a:ext cx="13412393" cy="893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54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“Solving the problem. Securing the future.”</a:t>
            </a:r>
          </a:p>
          <a:p>
            <a:pPr lvl="1"/>
            <a:endParaRPr lang="en-US" sz="400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endParaRPr lang="en-US" sz="400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00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Our MVP Web Progressive App (PWA) delivers a practical, secure, and user-focused solution optimized for cellphone users. With Firebase-backed data security, an intuitive interface, and a lean pilot approach, we’re ready to test, learn, and scale quickly.</a:t>
            </a:r>
          </a:p>
          <a:p>
            <a:pPr lvl="1"/>
            <a:endParaRPr lang="en-US" sz="400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endParaRPr lang="en-US" sz="400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00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Why it matters:</a:t>
            </a:r>
          </a:p>
          <a:p>
            <a:pPr marL="571500" lvl="1" indent="-571500">
              <a:buFontTx/>
              <a:buChar char="-"/>
            </a:pPr>
            <a:r>
              <a:rPr lang="en-US" sz="400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Tackles a clearly defined problem with measurable impact</a:t>
            </a:r>
          </a:p>
          <a:p>
            <a:pPr marL="571500" lvl="1" indent="-571500">
              <a:buFontTx/>
              <a:buChar char="-"/>
            </a:pPr>
            <a:r>
              <a:rPr lang="en-US" sz="400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Prioritizes data integrity and user trust</a:t>
            </a:r>
          </a:p>
          <a:p>
            <a:pPr marL="571500" lvl="1" indent="-571500">
              <a:buFontTx/>
              <a:buChar char="-"/>
            </a:pPr>
            <a:r>
              <a:rPr lang="en-US" sz="4000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Mobile-first PWA design ensures accessibility and convenience for users on the go</a:t>
            </a:r>
          </a:p>
        </p:txBody>
      </p:sp>
      <p:pic>
        <p:nvPicPr>
          <p:cNvPr id="3" name="Picture 2" descr="A logo with text on it&#10;&#10;AI-generated content may be incorrect.">
            <a:extLst>
              <a:ext uri="{FF2B5EF4-FFF2-40B4-BE49-F238E27FC236}">
                <a16:creationId xmlns:a16="http://schemas.microsoft.com/office/drawing/2014/main" id="{0FCB241B-84A5-927C-4FBA-CAF4E770D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24561853-0814-FE77-3916-61321B60B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398" y="12632"/>
            <a:ext cx="6300773" cy="1369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9C9A0F-F357-F6B7-8EBB-4EB39B59373B}"/>
              </a:ext>
            </a:extLst>
          </p:cNvPr>
          <p:cNvSpPr txBox="1"/>
          <p:nvPr/>
        </p:nvSpPr>
        <p:spPr>
          <a:xfrm>
            <a:off x="16558098" y="2179208"/>
            <a:ext cx="5787371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sz="4000" dirty="0"/>
              <a:t>LINK: </a:t>
            </a:r>
            <a:r>
              <a:rPr lang="en-US" sz="4000" dirty="0">
                <a:hlinkClick r:id="rId5"/>
              </a:rPr>
              <a:t>https://safe-spaces-361fa.web.app/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</p:spTree>
    <p:extLst>
      <p:ext uri="{BB962C8B-B14F-4D97-AF65-F5344CB8AC3E}">
        <p14:creationId xmlns:p14="http://schemas.microsoft.com/office/powerpoint/2010/main" val="15412571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FC6AF3-4667-11C6-326D-6BE2DE92B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193E06C-B0F2-3228-8A9C-02D0ECACBFC8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05C26F-6D1C-DC06-FDC8-C09B0BEFD2F5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58DC7B-2025-A666-250A-969B193E12B0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3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ACFAE1-DB95-9677-9BEB-1DD5BDC54C30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0" name="Continuous">
            <a:extLst>
              <a:ext uri="{FF2B5EF4-FFF2-40B4-BE49-F238E27FC236}">
                <a16:creationId xmlns:a16="http://schemas.microsoft.com/office/drawing/2014/main" id="{4FCB34FF-E524-A1FC-D365-7D7ED6C3AEF3}"/>
              </a:ext>
            </a:extLst>
          </p:cNvPr>
          <p:cNvSpPr txBox="1"/>
          <p:nvPr/>
        </p:nvSpPr>
        <p:spPr>
          <a:xfrm>
            <a:off x="4356473" y="6922056"/>
            <a:ext cx="18040835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Statement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94CF4B9C-F477-33FC-1EE0-FC6AB520D23B}"/>
              </a:ext>
            </a:extLst>
          </p:cNvPr>
          <p:cNvSpPr txBox="1"/>
          <p:nvPr/>
        </p:nvSpPr>
        <p:spPr>
          <a:xfrm>
            <a:off x="2657252" y="3877826"/>
            <a:ext cx="10770256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Problem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C00F1466-9FDD-D64B-CFE4-4392D18569E1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>
                <a:latin typeface="Mongolian Baiti" panose="03000500000000000000" pitchFamily="66" charset="0"/>
                <a:cs typeface="Mongolian Baiti" panose="03000500000000000000" pitchFamily="66" charset="0"/>
              </a:rPr>
              <a:t>0</a:t>
            </a: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1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28" name="Group">
            <a:extLst>
              <a:ext uri="{FF2B5EF4-FFF2-40B4-BE49-F238E27FC236}">
                <a16:creationId xmlns:a16="http://schemas.microsoft.com/office/drawing/2014/main" id="{BD086F86-875F-E55A-1C4E-C411B2D072B3}"/>
              </a:ext>
            </a:extLst>
          </p:cNvPr>
          <p:cNvGrpSpPr/>
          <p:nvPr/>
        </p:nvGrpSpPr>
        <p:grpSpPr>
          <a:xfrm>
            <a:off x="17382520" y="7826871"/>
            <a:ext cx="1120209" cy="1120209"/>
            <a:chOff x="0" y="0"/>
            <a:chExt cx="1120207" cy="1120207"/>
          </a:xfrm>
        </p:grpSpPr>
        <p:sp>
          <p:nvSpPr>
            <p:cNvPr id="29" name="Line">
              <a:extLst>
                <a:ext uri="{FF2B5EF4-FFF2-40B4-BE49-F238E27FC236}">
                  <a16:creationId xmlns:a16="http://schemas.microsoft.com/office/drawing/2014/main" id="{CF04E9D9-3F04-B927-215E-B56F2C8724F3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AFA9FE09-CCE2-C694-FF33-1147D3BDF3FF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050A3FCA-8A90-BFB9-C526-4D76A95E257E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19A451D-3F53-F31B-B38D-79F5A3B717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E6A4EA-55D3-4B68-9992-F2327454ABBF}"/>
              </a:ext>
            </a:extLst>
          </p:cNvPr>
          <p:cNvSpPr/>
          <p:nvPr/>
        </p:nvSpPr>
        <p:spPr>
          <a:xfrm>
            <a:off x="0" y="12174971"/>
            <a:ext cx="24384000" cy="369328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golian Baiti" panose="03000500000000000000" pitchFamily="66" charset="0"/>
              <a:cs typeface="Mongolian Baiti" panose="03000500000000000000" pitchFamily="66" charset="0"/>
              <a:sym typeface="Ogilvy Sans"/>
            </a:endParaRPr>
          </a:p>
        </p:txBody>
      </p:sp>
      <p:sp>
        <p:nvSpPr>
          <p:cNvPr id="556" name="Text 2"/>
          <p:cNvSpPr txBox="1"/>
          <p:nvPr/>
        </p:nvSpPr>
        <p:spPr>
          <a:xfrm>
            <a:off x="1418819" y="6354791"/>
            <a:ext cx="7623581" cy="302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60000"/>
              </a:lnSpc>
              <a:spcBef>
                <a:spcPts val="1000"/>
              </a:spcBef>
              <a:defRPr sz="15000" cap="all" spc="-448">
                <a:solidFill>
                  <a:srgbClr val="D94E4A"/>
                </a:solidFill>
              </a:defRPr>
            </a:pPr>
            <a:r>
              <a:rPr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THANK</a:t>
            </a:r>
          </a:p>
          <a:p>
            <a:pPr algn="r">
              <a:lnSpc>
                <a:spcPct val="60000"/>
              </a:lnSpc>
              <a:spcBef>
                <a:spcPts val="1000"/>
              </a:spcBef>
              <a:defRPr sz="15000" cap="all" spc="-448">
                <a:solidFill>
                  <a:srgbClr val="D94E4A"/>
                </a:solidFill>
              </a:defRPr>
            </a:pPr>
            <a:r>
              <a:rPr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-YOU</a:t>
            </a:r>
          </a:p>
        </p:txBody>
      </p:sp>
      <p:sp>
        <p:nvSpPr>
          <p:cNvPr id="557" name="Text 2"/>
          <p:cNvSpPr txBox="1"/>
          <p:nvPr/>
        </p:nvSpPr>
        <p:spPr>
          <a:xfrm>
            <a:off x="1418819" y="9635242"/>
            <a:ext cx="7623581" cy="302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60000"/>
              </a:lnSpc>
              <a:spcBef>
                <a:spcPts val="1000"/>
              </a:spcBef>
              <a:defRPr sz="15000" cap="all" spc="-448">
                <a:solidFill>
                  <a:srgbClr val="D94E4A"/>
                </a:solidFill>
              </a:defRPr>
            </a:pPr>
            <a:r>
              <a:rPr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THANK</a:t>
            </a:r>
          </a:p>
          <a:p>
            <a:pPr algn="r">
              <a:lnSpc>
                <a:spcPct val="60000"/>
              </a:lnSpc>
              <a:spcBef>
                <a:spcPts val="1000"/>
              </a:spcBef>
              <a:defRPr sz="15000" cap="all" spc="-448">
                <a:solidFill>
                  <a:srgbClr val="D94E4A"/>
                </a:solidFill>
              </a:defRPr>
            </a:pPr>
            <a:r>
              <a:rPr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-YOU</a:t>
            </a:r>
          </a:p>
        </p:txBody>
      </p:sp>
      <p:sp>
        <p:nvSpPr>
          <p:cNvPr id="558" name="Text 2"/>
          <p:cNvSpPr txBox="1"/>
          <p:nvPr/>
        </p:nvSpPr>
        <p:spPr>
          <a:xfrm>
            <a:off x="1418819" y="-205935"/>
            <a:ext cx="7623581" cy="302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60000"/>
              </a:lnSpc>
              <a:spcBef>
                <a:spcPts val="1000"/>
              </a:spcBef>
              <a:defRPr sz="15000" cap="all" spc="-448">
                <a:solidFill>
                  <a:srgbClr val="D94E4A"/>
                </a:solidFill>
              </a:defRPr>
            </a:pPr>
            <a:r>
              <a:rPr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THANK</a:t>
            </a:r>
          </a:p>
          <a:p>
            <a:pPr algn="r">
              <a:lnSpc>
                <a:spcPct val="60000"/>
              </a:lnSpc>
              <a:spcBef>
                <a:spcPts val="1000"/>
              </a:spcBef>
              <a:defRPr sz="15000" cap="all" spc="-448">
                <a:solidFill>
                  <a:srgbClr val="D94E4A"/>
                </a:solidFill>
              </a:defRPr>
            </a:pPr>
            <a:r>
              <a:rPr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-YOU</a:t>
            </a:r>
          </a:p>
        </p:txBody>
      </p:sp>
      <p:sp>
        <p:nvSpPr>
          <p:cNvPr id="559" name="Text 2"/>
          <p:cNvSpPr txBox="1"/>
          <p:nvPr/>
        </p:nvSpPr>
        <p:spPr>
          <a:xfrm>
            <a:off x="1418819" y="3074429"/>
            <a:ext cx="7623581" cy="302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60000"/>
              </a:lnSpc>
              <a:spcBef>
                <a:spcPts val="1000"/>
              </a:spcBef>
              <a:defRPr sz="15000" cap="all" spc="-448">
                <a:solidFill>
                  <a:srgbClr val="D94E4A"/>
                </a:solidFill>
              </a:defRPr>
            </a:pPr>
            <a:r>
              <a:rPr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THANK</a:t>
            </a:r>
          </a:p>
          <a:p>
            <a:pPr algn="r">
              <a:lnSpc>
                <a:spcPct val="60000"/>
              </a:lnSpc>
              <a:spcBef>
                <a:spcPts val="1000"/>
              </a:spcBef>
              <a:defRPr sz="15000" cap="all" spc="-448">
                <a:solidFill>
                  <a:srgbClr val="D94E4A"/>
                </a:solidFill>
              </a:defRPr>
            </a:pPr>
            <a:r>
              <a:rPr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-YOU</a:t>
            </a:r>
          </a:p>
        </p:txBody>
      </p:sp>
      <p:sp>
        <p:nvSpPr>
          <p:cNvPr id="560" name="Text 2"/>
          <p:cNvSpPr txBox="1"/>
          <p:nvPr/>
        </p:nvSpPr>
        <p:spPr>
          <a:xfrm>
            <a:off x="1418819" y="12915517"/>
            <a:ext cx="7623581" cy="302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60000"/>
              </a:lnSpc>
              <a:spcBef>
                <a:spcPts val="1000"/>
              </a:spcBef>
              <a:defRPr sz="15000" cap="all" spc="-448">
                <a:solidFill>
                  <a:srgbClr val="D94E4A"/>
                </a:solidFill>
              </a:defRPr>
            </a:pPr>
            <a:r>
              <a:rPr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THANK</a:t>
            </a:r>
          </a:p>
          <a:p>
            <a:pPr algn="r">
              <a:lnSpc>
                <a:spcPct val="60000"/>
              </a:lnSpc>
              <a:spcBef>
                <a:spcPts val="1000"/>
              </a:spcBef>
              <a:defRPr sz="15000" cap="all" spc="-448">
                <a:solidFill>
                  <a:srgbClr val="D94E4A"/>
                </a:solidFill>
              </a:defRPr>
            </a:pPr>
            <a:r>
              <a:rPr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-YOU</a:t>
            </a:r>
          </a:p>
        </p:txBody>
      </p:sp>
      <p:pic>
        <p:nvPicPr>
          <p:cNvPr id="3" name="Picture 2" descr="A logo with text on it&#10;&#10;AI-generated content may be incorrect.">
            <a:extLst>
              <a:ext uri="{FF2B5EF4-FFF2-40B4-BE49-F238E27FC236}">
                <a16:creationId xmlns:a16="http://schemas.microsoft.com/office/drawing/2014/main" id="{F2276449-BA76-8ABB-2FDC-C58B111B5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-977900"/>
            <a:ext cx="15671800" cy="1567180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4298F5-7909-540D-744D-21AE982B7B32}"/>
              </a:ext>
            </a:extLst>
          </p:cNvPr>
          <p:cNvSpPr/>
          <p:nvPr/>
        </p:nvSpPr>
        <p:spPr>
          <a:xfrm>
            <a:off x="21135924" y="12235809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30D76-BFDB-CC6A-54AF-83F1A13E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5A6973-E043-9A99-C276-62D00DBDFD9D}"/>
              </a:ext>
            </a:extLst>
          </p:cNvPr>
          <p:cNvSpPr>
            <a:spLocks/>
          </p:cNvSpPr>
          <p:nvPr/>
        </p:nvSpPr>
        <p:spPr>
          <a:xfrm>
            <a:off x="0" y="1"/>
            <a:ext cx="24384000" cy="13703368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pic>
        <p:nvPicPr>
          <p:cNvPr id="3" name="Picture 2" descr="A group of people holding signs&#10;&#10;AI-generated content may be incorrect.">
            <a:extLst>
              <a:ext uri="{FF2B5EF4-FFF2-40B4-BE49-F238E27FC236}">
                <a16:creationId xmlns:a16="http://schemas.microsoft.com/office/drawing/2014/main" id="{97D749F1-6A40-7C39-3029-AAB75B778F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82191"/>
          </a:xfrm>
          <a:prstGeom prst="rect">
            <a:avLst/>
          </a:prstGeom>
        </p:spPr>
      </p:pic>
      <p:sp>
        <p:nvSpPr>
          <p:cNvPr id="445" name="Commerce">
            <a:extLst>
              <a:ext uri="{FF2B5EF4-FFF2-40B4-BE49-F238E27FC236}">
                <a16:creationId xmlns:a16="http://schemas.microsoft.com/office/drawing/2014/main" id="{D33E7C3B-E391-A406-CD18-CE715806C964}"/>
              </a:ext>
            </a:extLst>
          </p:cNvPr>
          <p:cNvSpPr txBox="1"/>
          <p:nvPr/>
        </p:nvSpPr>
        <p:spPr>
          <a:xfrm>
            <a:off x="815537" y="739577"/>
            <a:ext cx="7939674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Problem Statement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4E56509E-3F7C-9B6C-007E-8A92A7DCAE72}"/>
              </a:ext>
            </a:extLst>
          </p:cNvPr>
          <p:cNvSpPr txBox="1"/>
          <p:nvPr/>
        </p:nvSpPr>
        <p:spPr>
          <a:xfrm>
            <a:off x="1446207" y="4221381"/>
            <a:ext cx="21491587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Gender-based violence (GBV) remains a national crisis in South Africa, with thousands of incidents reported monthly and many more going unreported.</a:t>
            </a:r>
          </a:p>
          <a:p>
            <a:pPr lvl="1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Victims often have no immediate access to safe spaces or rapid emergency response.</a:t>
            </a:r>
          </a:p>
          <a:p>
            <a:pPr lvl="1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Existing safety systems are fragmented, slow, and lack real-time coordination between communities, businesses, and law enforcement.</a:t>
            </a:r>
            <a:endParaRPr lang="en-US" sz="480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CDE3A11A-C1E9-D856-D6AF-0A73367A5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B7F81F-2D1D-AE5F-797C-0DD5F47E57AD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24C28B-8890-F0D3-86AD-615B8DB4A425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9E6AE0E-D32A-7F6C-D94B-846C882E0DCA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4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8495D7-A523-0944-0681-0D23853C9F7E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106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65DB6B-68F1-0C59-F970-B681B46E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2B6DB5-280A-CDA7-EF41-E4971D9D7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942175-3762-32DD-B97A-D39C3F9E902F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D7393A-8CFA-1C42-B43A-2FAB2993C736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6FCA158-8D04-A809-18AD-DF2DF36D1818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5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E188EB-D126-FBE0-581A-984DE2563B4D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8DFFA9FF-0EFF-9E9F-1911-2CC179AC1786}"/>
              </a:ext>
            </a:extLst>
          </p:cNvPr>
          <p:cNvSpPr txBox="1"/>
          <p:nvPr/>
        </p:nvSpPr>
        <p:spPr>
          <a:xfrm>
            <a:off x="2657252" y="3877826"/>
            <a:ext cx="10559301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Solution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CDEF1680-E14B-BB9E-1BFA-8D5580A17B86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>
                <a:latin typeface="Mongolian Baiti" panose="03000500000000000000" pitchFamily="66" charset="0"/>
                <a:cs typeface="Mongolian Baiti" panose="03000500000000000000" pitchFamily="66" charset="0"/>
              </a:rPr>
              <a:t>0</a:t>
            </a: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2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7" name="Group">
            <a:extLst>
              <a:ext uri="{FF2B5EF4-FFF2-40B4-BE49-F238E27FC236}">
                <a16:creationId xmlns:a16="http://schemas.microsoft.com/office/drawing/2014/main" id="{761FF113-B9A8-4BE7-12F5-07E071F52765}"/>
              </a:ext>
            </a:extLst>
          </p:cNvPr>
          <p:cNvGrpSpPr/>
          <p:nvPr/>
        </p:nvGrpSpPr>
        <p:grpSpPr>
          <a:xfrm>
            <a:off x="13746449" y="4609424"/>
            <a:ext cx="1120209" cy="1120209"/>
            <a:chOff x="0" y="0"/>
            <a:chExt cx="1120207" cy="1120207"/>
          </a:xfrm>
        </p:grpSpPr>
        <p:sp>
          <p:nvSpPr>
            <p:cNvPr id="18" name="Line">
              <a:extLst>
                <a:ext uri="{FF2B5EF4-FFF2-40B4-BE49-F238E27FC236}">
                  <a16:creationId xmlns:a16="http://schemas.microsoft.com/office/drawing/2014/main" id="{9CB1A81D-DC32-3E18-DC1C-D05B788EC9A3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268270C4-2AE9-3130-4B01-3848BF5D04DE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383DC86B-8F5B-C802-DAFF-E403500B86BA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5035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1B881-8C9B-6BB6-963E-274312DC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85355D-636E-CAD7-1161-44A867AFBD17}"/>
              </a:ext>
            </a:extLst>
          </p:cNvPr>
          <p:cNvSpPr/>
          <p:nvPr/>
        </p:nvSpPr>
        <p:spPr>
          <a:xfrm>
            <a:off x="0" y="12632"/>
            <a:ext cx="24384000" cy="13690736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A38F0A-165E-8C8A-8F16-EF6C6A675675}"/>
              </a:ext>
            </a:extLst>
          </p:cNvPr>
          <p:cNvSpPr/>
          <p:nvPr/>
        </p:nvSpPr>
        <p:spPr>
          <a:xfrm>
            <a:off x="13629373" y="12632"/>
            <a:ext cx="10754628" cy="13690736"/>
          </a:xfrm>
          <a:prstGeom prst="rect">
            <a:avLst/>
          </a:prstGeom>
          <a:gradFill>
            <a:gsLst>
              <a:gs pos="0">
                <a:srgbClr val="FC0FC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445" name="Commerce">
            <a:extLst>
              <a:ext uri="{FF2B5EF4-FFF2-40B4-BE49-F238E27FC236}">
                <a16:creationId xmlns:a16="http://schemas.microsoft.com/office/drawing/2014/main" id="{35B09E2D-5EAA-45D7-09CB-DBBF47976B7B}"/>
              </a:ext>
            </a:extLst>
          </p:cNvPr>
          <p:cNvSpPr txBox="1"/>
          <p:nvPr/>
        </p:nvSpPr>
        <p:spPr>
          <a:xfrm>
            <a:off x="815537" y="739577"/>
            <a:ext cx="3581109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Solution</a:t>
            </a: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D07DFB90-BE44-CA63-FB3A-8FA43EA3C8AB}"/>
              </a:ext>
            </a:extLst>
          </p:cNvPr>
          <p:cNvSpPr txBox="1"/>
          <p:nvPr/>
        </p:nvSpPr>
        <p:spPr>
          <a:xfrm>
            <a:off x="1422265" y="2744054"/>
            <a:ext cx="11861935" cy="8227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A community-driven safety Web Progressive App (PWA) that connects individuals, local businesses, and law enforcement to prevent and respond to GBV and public safety threats.</a:t>
            </a:r>
          </a:p>
          <a:p>
            <a:pPr lvl="1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The app allows businesses and public spaces to register as verified safe zones, integrates a panic button and voice-activated SOS function linked to police, and introduces South Africa own first crime-tracking API for real-time data and response optimization.</a:t>
            </a:r>
            <a:endParaRPr lang="en-US" sz="4800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14570484-0EAB-93DC-DEC5-DFA53201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129501-3084-2AAD-2BFB-77CBB938BF16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030B78-1ED9-23AB-A239-EF1DD7501D53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C9986B8-D87A-4F1A-20C3-AF5018969AB6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6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219388-0BDF-3D99-6351-425225CB1833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2" name="Picture 1" descr="A logo with text on it&#10;&#10;AI-generated content may be incorrect.">
            <a:extLst>
              <a:ext uri="{FF2B5EF4-FFF2-40B4-BE49-F238E27FC236}">
                <a16:creationId xmlns:a16="http://schemas.microsoft.com/office/drawing/2014/main" id="{E7D9144E-168D-1A9E-C6B4-BB019A56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84" t="14996" r="28577" b="42222"/>
          <a:stretch>
            <a:fillRect/>
          </a:stretch>
        </p:blipFill>
        <p:spPr>
          <a:xfrm>
            <a:off x="14116987" y="2261320"/>
            <a:ext cx="9381064" cy="93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0151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B1295-9C03-F92D-E547-D0F06A52C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9AF0-DEAF-B72A-F261-E67EE20FD2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439654-5E01-0D72-194B-D0848AE64280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4AF7CC-F0E1-6621-3BEB-E02A7E6D2BEE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955FBDB-015D-01E5-5884-71512EE6C3D0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7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F70A40-EEA9-5719-BC78-F43CDC8EDAD9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0" name="Continuous">
            <a:extLst>
              <a:ext uri="{FF2B5EF4-FFF2-40B4-BE49-F238E27FC236}">
                <a16:creationId xmlns:a16="http://schemas.microsoft.com/office/drawing/2014/main" id="{81D6C7F4-AF92-4027-10F6-D3E1DEDD4F33}"/>
              </a:ext>
            </a:extLst>
          </p:cNvPr>
          <p:cNvSpPr txBox="1"/>
          <p:nvPr/>
        </p:nvSpPr>
        <p:spPr>
          <a:xfrm>
            <a:off x="4356473" y="6922056"/>
            <a:ext cx="12740679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Segments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0174E674-F291-99F4-B334-A4BB0F3C7F27}"/>
              </a:ext>
            </a:extLst>
          </p:cNvPr>
          <p:cNvSpPr txBox="1"/>
          <p:nvPr/>
        </p:nvSpPr>
        <p:spPr>
          <a:xfrm>
            <a:off x="2657252" y="3877826"/>
            <a:ext cx="12351458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Customer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59C29AA2-4580-3044-43F2-60A855E27B85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>
                <a:latin typeface="Mongolian Baiti" panose="03000500000000000000" pitchFamily="66" charset="0"/>
                <a:cs typeface="Mongolian Baiti" panose="03000500000000000000" pitchFamily="66" charset="0"/>
              </a:rPr>
              <a:t>0</a:t>
            </a: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3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2298B553-66FC-EA7C-3F45-3240D31A52AF}"/>
              </a:ext>
            </a:extLst>
          </p:cNvPr>
          <p:cNvGrpSpPr/>
          <p:nvPr/>
        </p:nvGrpSpPr>
        <p:grpSpPr>
          <a:xfrm>
            <a:off x="17109851" y="7741810"/>
            <a:ext cx="1120209" cy="1120209"/>
            <a:chOff x="0" y="0"/>
            <a:chExt cx="1120207" cy="1120207"/>
          </a:xfrm>
        </p:grpSpPr>
        <p:sp>
          <p:nvSpPr>
            <p:cNvPr id="4" name="Line">
              <a:extLst>
                <a:ext uri="{FF2B5EF4-FFF2-40B4-BE49-F238E27FC236}">
                  <a16:creationId xmlns:a16="http://schemas.microsoft.com/office/drawing/2014/main" id="{771278E3-34CE-180F-DEF9-D3B1E026942E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8" name="Line">
              <a:extLst>
                <a:ext uri="{FF2B5EF4-FFF2-40B4-BE49-F238E27FC236}">
                  <a16:creationId xmlns:a16="http://schemas.microsoft.com/office/drawing/2014/main" id="{708FFEC2-20A0-D539-742F-4EB24B07DB4C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0F3FC879-ED4C-3692-DB14-07383D86DB35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5434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65CF9-4F3C-9E26-C804-7B4EEB3DF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DF786C-D983-A1B3-C6EC-9C84F4EA7348}"/>
              </a:ext>
            </a:extLst>
          </p:cNvPr>
          <p:cNvSpPr/>
          <p:nvPr/>
        </p:nvSpPr>
        <p:spPr>
          <a:xfrm>
            <a:off x="0" y="0"/>
            <a:ext cx="24384000" cy="13703368"/>
          </a:xfrm>
          <a:prstGeom prst="rect">
            <a:avLst/>
          </a:prstGeom>
          <a:solidFill>
            <a:srgbClr val="01010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pic>
        <p:nvPicPr>
          <p:cNvPr id="3" name="Picture 2" descr="A group of people walking on a road&#10;&#10;AI-generated content may be incorrect.">
            <a:extLst>
              <a:ext uri="{FF2B5EF4-FFF2-40B4-BE49-F238E27FC236}">
                <a16:creationId xmlns:a16="http://schemas.microsoft.com/office/drawing/2014/main" id="{BB4A7C34-2EFB-9839-5195-9C1460488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6" t="2529" r="18140" b="718"/>
          <a:stretch>
            <a:fillRect/>
          </a:stretch>
        </p:blipFill>
        <p:spPr>
          <a:xfrm>
            <a:off x="13690600" y="0"/>
            <a:ext cx="12369800" cy="13716000"/>
          </a:xfrm>
          <a:prstGeom prst="rect">
            <a:avLst/>
          </a:prstGeom>
        </p:spPr>
      </p:pic>
      <p:sp>
        <p:nvSpPr>
          <p:cNvPr id="445" name="Commerce">
            <a:extLst>
              <a:ext uri="{FF2B5EF4-FFF2-40B4-BE49-F238E27FC236}">
                <a16:creationId xmlns:a16="http://schemas.microsoft.com/office/drawing/2014/main" id="{84DFA43B-E159-A0F4-5C79-167C17F8BFF4}"/>
              </a:ext>
            </a:extLst>
          </p:cNvPr>
          <p:cNvSpPr txBox="1"/>
          <p:nvPr/>
        </p:nvSpPr>
        <p:spPr>
          <a:xfrm>
            <a:off x="815537" y="739577"/>
            <a:ext cx="8338821" cy="91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8000">
                <a:solidFill>
                  <a:srgbClr val="FAFAFA"/>
                </a:solidFill>
              </a:defRPr>
            </a:lvl1pPr>
          </a:lstStyle>
          <a:p>
            <a:r>
              <a:rPr lang="en-ZA">
                <a:latin typeface="Mongolian Baiti" panose="03000500000000000000" pitchFamily="66" charset="0"/>
                <a:cs typeface="Mongolian Baiti" panose="03000500000000000000" pitchFamily="66" charset="0"/>
              </a:rPr>
              <a:t>Customer </a:t>
            </a: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Segments</a:t>
            </a:r>
            <a:endParaRPr lang="en-ZA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46" name="Commerce">
            <a:extLst>
              <a:ext uri="{FF2B5EF4-FFF2-40B4-BE49-F238E27FC236}">
                <a16:creationId xmlns:a16="http://schemas.microsoft.com/office/drawing/2014/main" id="{73C46CC3-D9C0-D93D-A9A0-63104BDD71F1}"/>
              </a:ext>
            </a:extLst>
          </p:cNvPr>
          <p:cNvSpPr txBox="1"/>
          <p:nvPr/>
        </p:nvSpPr>
        <p:spPr>
          <a:xfrm>
            <a:off x="1523865" y="2744056"/>
            <a:ext cx="11455536" cy="8227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Primary users include women, children, and other vulnerable individuals seeking protection. </a:t>
            </a:r>
          </a:p>
          <a:p>
            <a:pPr lvl="1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Secondary users are local businesses and organizations registering as safe spaces.</a:t>
            </a:r>
          </a:p>
          <a:p>
            <a:pPr lvl="1"/>
            <a:endParaRPr lang="en-US" sz="4800" b="1">
              <a:solidFill>
                <a:srgbClr val="FFFFFF"/>
              </a:solidFill>
              <a:latin typeface="Mongolian Baiti" panose="03000500000000000000" pitchFamily="66" charset="0"/>
              <a:ea typeface="+mn-lt"/>
              <a:cs typeface="Mongolian Baiti" panose="03000500000000000000" pitchFamily="66" charset="0"/>
            </a:endParaRPr>
          </a:p>
          <a:p>
            <a:pPr lvl="1"/>
            <a:r>
              <a:rPr lang="en-US" sz="4800" b="1">
                <a:solidFill>
                  <a:srgbClr val="FFFFFF"/>
                </a:solidFill>
                <a:latin typeface="Mongolian Baiti" panose="03000500000000000000" pitchFamily="66" charset="0"/>
                <a:ea typeface="+mn-lt"/>
                <a:cs typeface="Mongolian Baiti" panose="03000500000000000000" pitchFamily="66" charset="0"/>
              </a:rPr>
              <a:t>Institutional customers include law enforcement, NGOs, and corporate partners interested in safety analytics and CSR-driven community impact.</a:t>
            </a:r>
          </a:p>
        </p:txBody>
      </p:sp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208ACB80-D4CB-C2E2-24A0-7E6DAAE9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780" y="315064"/>
            <a:ext cx="1864144" cy="18641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2CC6EA-78F4-E88B-5066-4E7531CE411B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rgbClr val="FC0F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0707DA-BF91-4062-5B0C-D1E499580B40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F5F77EF-4F70-F80F-FF50-EEB4DB4E23DC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8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20F92C-1E70-949C-C504-9A5AAF1301EC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58065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0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AB41B5-B335-B616-0D7D-C52F8F9E1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D8F7CC-2ABE-87BA-6A78-6986CDBCAD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991542"/>
            <a:ext cx="24384000" cy="2711826"/>
          </a:xfrm>
          <a:prstGeom prst="rect">
            <a:avLst/>
          </a:prstGeom>
          <a:solidFill>
            <a:srgbClr val="FC0F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Ogilvy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6CAF69-CD38-3EF9-098A-7A0A5BEF4724}"/>
              </a:ext>
            </a:extLst>
          </p:cNvPr>
          <p:cNvSpPr/>
          <p:nvPr/>
        </p:nvSpPr>
        <p:spPr>
          <a:xfrm>
            <a:off x="10875371" y="12311896"/>
            <a:ext cx="2633259" cy="735741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OCT   </a:t>
            </a:r>
            <a:r>
              <a:rPr lang="en-US" sz="24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X </a:t>
            </a:r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2025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D1ABB9-6677-B6D1-4867-CABADB0FACB9}"/>
              </a:ext>
            </a:extLst>
          </p:cNvPr>
          <p:cNvSpPr/>
          <p:nvPr/>
        </p:nvSpPr>
        <p:spPr>
          <a:xfrm>
            <a:off x="689836" y="12355174"/>
            <a:ext cx="2633259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SAFE SPACES</a:t>
            </a:r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126A639-2787-9B8F-3DB9-166E556D73F4}"/>
              </a:ext>
            </a:extLst>
          </p:cNvPr>
          <p:cNvSpPr txBox="1">
            <a:spLocks/>
          </p:cNvSpPr>
          <p:nvPr/>
        </p:nvSpPr>
        <p:spPr>
          <a:xfrm>
            <a:off x="22994397" y="12374878"/>
            <a:ext cx="50365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gilvy Sans"/>
              </a:defRPr>
            </a:lvl9pPr>
          </a:lstStyle>
          <a:p>
            <a:pPr algn="ctr"/>
            <a:fld id="{86CB4B4D-7CA3-9044-876B-883B54F8677D}" type="slidenum">
              <a:rPr lang="en-GB" sz="280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pPr algn="ctr"/>
              <a:t>9</a:t>
            </a:fld>
            <a:endParaRPr lang="en-GB" sz="280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5D71EA-B904-67F9-7310-29F90E3615F0}"/>
              </a:ext>
            </a:extLst>
          </p:cNvPr>
          <p:cNvSpPr/>
          <p:nvPr/>
        </p:nvSpPr>
        <p:spPr>
          <a:xfrm>
            <a:off x="22798284" y="12311896"/>
            <a:ext cx="895880" cy="649183"/>
          </a:xfrm>
          <a:prstGeom prst="roundRect">
            <a:avLst>
              <a:gd name="adj" fmla="val 50000"/>
            </a:avLst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endParaRPr lang="en-GB" sz="2400" dirty="0">
              <a:solidFill>
                <a:srgbClr val="FFFFFF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0" name="Continuous">
            <a:extLst>
              <a:ext uri="{FF2B5EF4-FFF2-40B4-BE49-F238E27FC236}">
                <a16:creationId xmlns:a16="http://schemas.microsoft.com/office/drawing/2014/main" id="{150D3C77-9738-FAB2-F450-AAC083B0FE11}"/>
              </a:ext>
            </a:extLst>
          </p:cNvPr>
          <p:cNvSpPr txBox="1"/>
          <p:nvPr/>
        </p:nvSpPr>
        <p:spPr>
          <a:xfrm>
            <a:off x="4300038" y="6922056"/>
            <a:ext cx="14434529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Proposition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1" name="Continuous">
            <a:extLst>
              <a:ext uri="{FF2B5EF4-FFF2-40B4-BE49-F238E27FC236}">
                <a16:creationId xmlns:a16="http://schemas.microsoft.com/office/drawing/2014/main" id="{A60D6940-825C-1FFF-6748-1F9A33C0B6C7}"/>
              </a:ext>
            </a:extLst>
          </p:cNvPr>
          <p:cNvSpPr txBox="1"/>
          <p:nvPr/>
        </p:nvSpPr>
        <p:spPr>
          <a:xfrm>
            <a:off x="2657252" y="3877826"/>
            <a:ext cx="17573401" cy="29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7">
              <a:lnSpc>
                <a:spcPct val="60000"/>
              </a:lnSpc>
              <a:spcBef>
                <a:spcPts val="4500"/>
              </a:spcBef>
              <a:defRPr sz="28000" spc="-1670"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Unique Value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A2B44E64-3858-B041-DC64-D41AF75F8D5A}"/>
              </a:ext>
            </a:extLst>
          </p:cNvPr>
          <p:cNvSpPr txBox="1"/>
          <p:nvPr/>
        </p:nvSpPr>
        <p:spPr>
          <a:xfrm>
            <a:off x="0" y="2609734"/>
            <a:ext cx="2318041" cy="19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40000"/>
              </a:lnSpc>
              <a:defRPr sz="10000" i="1" spc="-500">
                <a:solidFill>
                  <a:srgbClr val="FFFFFF"/>
                </a:solidFill>
              </a:defRPr>
            </a:pPr>
            <a:r>
              <a:rPr>
                <a:latin typeface="Mongolian Baiti" panose="03000500000000000000" pitchFamily="66" charset="0"/>
                <a:cs typeface="Mongolian Baiti" panose="03000500000000000000" pitchFamily="66" charset="0"/>
              </a:rPr>
              <a:t>0</a:t>
            </a:r>
            <a:r>
              <a:rPr lang="en-US">
                <a:latin typeface="Mongolian Baiti" panose="03000500000000000000" pitchFamily="66" charset="0"/>
                <a:cs typeface="Mongolian Baiti" panose="03000500000000000000" pitchFamily="66" charset="0"/>
              </a:rPr>
              <a:t>4</a:t>
            </a:r>
            <a:endParaRPr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7" name="Group">
            <a:extLst>
              <a:ext uri="{FF2B5EF4-FFF2-40B4-BE49-F238E27FC236}">
                <a16:creationId xmlns:a16="http://schemas.microsoft.com/office/drawing/2014/main" id="{FA391400-4762-E9B3-97E8-88C9662F18C7}"/>
              </a:ext>
            </a:extLst>
          </p:cNvPr>
          <p:cNvGrpSpPr/>
          <p:nvPr/>
        </p:nvGrpSpPr>
        <p:grpSpPr>
          <a:xfrm>
            <a:off x="19110444" y="7720545"/>
            <a:ext cx="1120209" cy="1120209"/>
            <a:chOff x="0" y="0"/>
            <a:chExt cx="1120207" cy="1120207"/>
          </a:xfrm>
        </p:grpSpPr>
        <p:sp>
          <p:nvSpPr>
            <p:cNvPr id="18" name="Line">
              <a:extLst>
                <a:ext uri="{FF2B5EF4-FFF2-40B4-BE49-F238E27FC236}">
                  <a16:creationId xmlns:a16="http://schemas.microsoft.com/office/drawing/2014/main" id="{6F7E6576-4BE4-AEE4-81EA-1E744ECBFF02}"/>
                </a:ext>
              </a:extLst>
            </p:cNvPr>
            <p:cNvSpPr/>
            <p:nvPr/>
          </p:nvSpPr>
          <p:spPr>
            <a:xfrm flipV="1">
              <a:off x="1107507" y="-1"/>
              <a:ext cx="2" cy="112020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2439C93A-1EF3-FFC0-8341-C9A56777C29D}"/>
                </a:ext>
              </a:extLst>
            </p:cNvPr>
            <p:cNvSpPr/>
            <p:nvPr/>
          </p:nvSpPr>
          <p:spPr>
            <a:xfrm flipH="1" flipV="1">
              <a:off x="-1" y="1107506"/>
              <a:ext cx="112020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95633995-CBE6-D47B-827B-958DE99F5CA9}"/>
                </a:ext>
              </a:extLst>
            </p:cNvPr>
            <p:cNvSpPr/>
            <p:nvPr/>
          </p:nvSpPr>
          <p:spPr>
            <a:xfrm flipH="1" flipV="1">
              <a:off x="39466" y="39468"/>
              <a:ext cx="1071763" cy="10717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gilvy Sans"/>
                <a:sym typeface="Ogilvy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31434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D0D0E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Ogilvy Sans"/>
        <a:ea typeface="Ogilvy Sans"/>
        <a:cs typeface="Ogilvy San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Ogilvy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Ogilvy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Ogilvy Sans"/>
        <a:ea typeface="Ogilvy Sans"/>
        <a:cs typeface="Ogilvy San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Ogilvy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Ogilvy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1657</Words>
  <Application>Microsoft Office PowerPoint</Application>
  <PresentationFormat>Custom</PresentationFormat>
  <Paragraphs>274</Paragraphs>
  <Slides>30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Mzwandile Masani</dc:creator>
  <cp:lastModifiedBy>Jack Masani</cp:lastModifiedBy>
  <cp:revision>151</cp:revision>
  <dcterms:modified xsi:type="dcterms:W3CDTF">2025-10-27T22:35:23Z</dcterms:modified>
</cp:coreProperties>
</file>